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2C18D-6F02-445F-A1A0-A6C31BD3D795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916F1-330A-4E9B-BB13-923514A342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'est un rempart que notre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056784" cy="47667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C'est un rempart que notre Dieu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7848872" cy="612068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un rempart que notre Dieu :  Si l'on nous fait injure,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bras puissant nous tiendra lieu  Et de fort et d'armure.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L'ennemi, contre nous,  Redouble de courroux :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Vaine colère !  Que pourrait l'adversaire ?  L'Eternel détourne ses coups.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Seuls, nous bronchons à chaque pas,  Notre force est faiblesse 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un héros, dans les combats,  Pour nous lutte sans cesse.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est ce défenseur ?  C'est toi, puissant Sauveur,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des armées !  Des tribus opprimées  Connaissent leur libérateur.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les démons forgent des fers  Pour accabler l'Eglise,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Sion brave les enfers,  Sur le rocher assise.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Constant dans son effort,  En vain avec la mort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 conspire :  Pour briser son empire,  Il suffit d'un mot du Dieu fort.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Dis-le, ce mot victorieux,  Dans toutes nos détresses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Répands sur nous du haut des cieux  Tes divines largesses 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Qu'on nous ôte nos biens,  Qu'on serre nos liens,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nous importe ?  Ta grâce est la plus forte,  Et ton royaume est pour les tiens.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C'est un rempart que notre Dieu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C'est un rempart que notre Dieu</dc:title>
  <dc:creator>mary</dc:creator>
  <cp:lastModifiedBy>mary</cp:lastModifiedBy>
  <cp:revision>4</cp:revision>
  <dcterms:created xsi:type="dcterms:W3CDTF">2019-10-09T16:21:28Z</dcterms:created>
  <dcterms:modified xsi:type="dcterms:W3CDTF">2019-10-09T18:32:58Z</dcterms:modified>
</cp:coreProperties>
</file>