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3437-DAD0-4520-9D12-7B0DE241951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55FC6-7071-4C60-93E1-2F68B6FEB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3437-DAD0-4520-9D12-7B0DE241951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55FC6-7071-4C60-93E1-2F68B6FEB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3437-DAD0-4520-9D12-7B0DE241951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55FC6-7071-4C60-93E1-2F68B6FEB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3437-DAD0-4520-9D12-7B0DE241951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55FC6-7071-4C60-93E1-2F68B6FEB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3437-DAD0-4520-9D12-7B0DE241951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55FC6-7071-4C60-93E1-2F68B6FEB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3437-DAD0-4520-9D12-7B0DE241951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55FC6-7071-4C60-93E1-2F68B6FEB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3437-DAD0-4520-9D12-7B0DE241951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55FC6-7071-4C60-93E1-2F68B6FEB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3437-DAD0-4520-9D12-7B0DE241951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55FC6-7071-4C60-93E1-2F68B6FEB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3437-DAD0-4520-9D12-7B0DE241951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55FC6-7071-4C60-93E1-2F68B6FEB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3437-DAD0-4520-9D12-7B0DE241951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55FC6-7071-4C60-93E1-2F68B6FEB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3437-DAD0-4520-9D12-7B0DE241951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55FC6-7071-4C60-93E1-2F68B6FEB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93437-DAD0-4520-9D12-7B0DE2419519}" type="datetimeFigureOut">
              <a:rPr lang="en-US" smtClean="0"/>
              <a:pPr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55FC6-7071-4C60-93E1-2F68B6FEB5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tillo fuerte es nuestro Dio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552728" cy="432048"/>
          </a:xfrm>
        </p:spPr>
        <p:txBody>
          <a:bodyPr>
            <a:noAutofit/>
          </a:bodyPr>
          <a:lstStyle/>
          <a:p>
            <a:r>
              <a:rPr lang="es-ES" sz="4000" b="1" dirty="0" smtClean="0"/>
              <a:t>Castillo fuerte es nuestro Dios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6768752" cy="5616624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Castillo fuerte nuestro Dios,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Defensa y buen escudo;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su poder nos librará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este trance agudo.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furia y con afán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Satán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Acósanos;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armas deja ver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Astucia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gran poder: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Cual él no hay en la tierra.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Nuestro valor es nada aquí,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él todo es perdido;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por nosotros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luchará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Dios el escogido.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nuestro rey Jesús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que venció en la cruz,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Salvador,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siendo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sólo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triunfa en la batalla.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Aunque  están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demonios mil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Prontos a devorarnos,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temeremos, porque Dios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Sabrá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 ampararnos.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muestra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vigor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Satán, y su furor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Dañarnos no podrá;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condenado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está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la Palabra santa.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4.Esa palabra del Señor,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 mundo no apetece,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el Espíritu de Dios;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Muy firme permanece.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 pueden despojar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bienes y hogar,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cuerpo destruir,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siempre ha de existir: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Dios el reino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eterno.</a:t>
            </a:r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189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Castillo fuerte es nuestro Dios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Castillo fuerte es nuestro Dios </dc:title>
  <dc:creator>mary</dc:creator>
  <cp:lastModifiedBy>mary</cp:lastModifiedBy>
  <cp:revision>24</cp:revision>
  <dcterms:created xsi:type="dcterms:W3CDTF">2019-10-07T14:46:05Z</dcterms:created>
  <dcterms:modified xsi:type="dcterms:W3CDTF">2022-03-02T17:38:33Z</dcterms:modified>
</cp:coreProperties>
</file>