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BD72-1D07-4A9F-A4A6-E6D3062147D0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B28D-29F7-4D01-890E-6787FBCD90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telo For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024336" cy="36003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Castelo</a:t>
            </a:r>
            <a:r>
              <a:rPr lang="en-US" b="1" dirty="0" smtClean="0"/>
              <a:t> Forte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984776" cy="5184576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Castelo forte é nosso Deus,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Espada e bom escudo;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seu poder defende os seus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todo transe agudo.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fúria pertinaz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Persegue Satanás,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artimanhas tais,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astúcias tão cruéis,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iguais não há na terra.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nossa força nada faz;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Estamos, sim, perdidos;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nosso Deus socorro traz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somos protegidos,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Defende-nos Jesus,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que venceu na cruz,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 dos altos céus;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sendo o próprio Deus,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Triunfa na batalha.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nos quisessem devorar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Demônios não contados,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nos podiam assustar,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somos derrotados.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grande acusador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 servos do Senhor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 condenado está;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Vencido, cairá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uma só palavra.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Sim, que a palavra ficará,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Sabemos com certeza,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nada nos assustará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Cristo por defesa.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temos de perder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filhos, bens, mulher,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Embora a vida vá,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 nós Jesus está,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dar-nos-á seu reino.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174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Castelo Forte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Castelo Forte </dc:title>
  <dc:creator>mary</dc:creator>
  <cp:lastModifiedBy>mary</cp:lastModifiedBy>
  <cp:revision>6</cp:revision>
  <dcterms:created xsi:type="dcterms:W3CDTF">2019-10-09T15:22:33Z</dcterms:created>
  <dcterms:modified xsi:type="dcterms:W3CDTF">2022-06-22T19:15:02Z</dcterms:modified>
</cp:coreProperties>
</file>