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2" autoAdjust="0"/>
    <p:restoredTop sz="94717" autoAdjust="0"/>
  </p:normalViewPr>
  <p:slideViewPr>
    <p:cSldViewPr>
      <p:cViewPr varScale="1">
        <p:scale>
          <a:sx n="83" d="100"/>
          <a:sy n="83" d="100"/>
        </p:scale>
        <p:origin x="-2117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78C8-4538-4520-A41C-4C8720344E03}" type="datetimeFigureOut">
              <a:rPr lang="ko-KR" altLang="en-US" smtClean="0"/>
              <a:pPr/>
              <a:t>2019-09-30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70FC2-423D-4B54-BD40-0908E436111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78C8-4538-4520-A41C-4C8720344E03}" type="datetimeFigureOut">
              <a:rPr lang="ko-KR" altLang="en-US" smtClean="0"/>
              <a:pPr/>
              <a:t>2019-09-30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70FC2-423D-4B54-BD40-0908E436111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78C8-4538-4520-A41C-4C8720344E03}" type="datetimeFigureOut">
              <a:rPr lang="ko-KR" altLang="en-US" smtClean="0"/>
              <a:pPr/>
              <a:t>2019-09-30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70FC2-423D-4B54-BD40-0908E436111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78C8-4538-4520-A41C-4C8720344E03}" type="datetimeFigureOut">
              <a:rPr lang="ko-KR" altLang="en-US" smtClean="0"/>
              <a:pPr/>
              <a:t>2019-09-30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70FC2-423D-4B54-BD40-0908E436111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78C8-4538-4520-A41C-4C8720344E03}" type="datetimeFigureOut">
              <a:rPr lang="ko-KR" altLang="en-US" smtClean="0"/>
              <a:pPr/>
              <a:t>2019-09-30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70FC2-423D-4B54-BD40-0908E436111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78C8-4538-4520-A41C-4C8720344E03}" type="datetimeFigureOut">
              <a:rPr lang="ko-KR" altLang="en-US" smtClean="0"/>
              <a:pPr/>
              <a:t>2019-09-30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70FC2-423D-4B54-BD40-0908E436111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78C8-4538-4520-A41C-4C8720344E03}" type="datetimeFigureOut">
              <a:rPr lang="ko-KR" altLang="en-US" smtClean="0"/>
              <a:pPr/>
              <a:t>2019-09-30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70FC2-423D-4B54-BD40-0908E436111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78C8-4538-4520-A41C-4C8720344E03}" type="datetimeFigureOut">
              <a:rPr lang="ko-KR" altLang="en-US" smtClean="0"/>
              <a:pPr/>
              <a:t>2019-09-30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70FC2-423D-4B54-BD40-0908E436111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78C8-4538-4520-A41C-4C8720344E03}" type="datetimeFigureOut">
              <a:rPr lang="ko-KR" altLang="en-US" smtClean="0"/>
              <a:pPr/>
              <a:t>2019-09-30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70FC2-423D-4B54-BD40-0908E436111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78C8-4538-4520-A41C-4C8720344E03}" type="datetimeFigureOut">
              <a:rPr lang="ko-KR" altLang="en-US" smtClean="0"/>
              <a:pPr/>
              <a:t>2019-09-30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70FC2-423D-4B54-BD40-0908E436111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78C8-4538-4520-A41C-4C8720344E03}" type="datetimeFigureOut">
              <a:rPr lang="ko-KR" altLang="en-US" smtClean="0"/>
              <a:pPr/>
              <a:t>2019-09-30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70FC2-423D-4B54-BD40-0908E436111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878C8-4538-4520-A41C-4C8720344E03}" type="datetimeFigureOut">
              <a:rPr lang="ko-KR" altLang="en-US" smtClean="0"/>
              <a:pPr/>
              <a:t>2019-09-30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70FC2-423D-4B54-BD40-0908E4361112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인애하신 구세주여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za mba mandalo ah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714480" y="214290"/>
            <a:ext cx="5643602" cy="428652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b="1" dirty="0" err="1" smtClean="0"/>
              <a:t>Aza</a:t>
            </a:r>
            <a:r>
              <a:rPr lang="en-US" altLang="ko-KR" b="1" dirty="0" smtClean="0"/>
              <a:t> </a:t>
            </a:r>
            <a:r>
              <a:rPr lang="en-US" altLang="ko-KR" b="1" dirty="0" err="1" smtClean="0"/>
              <a:t>mba</a:t>
            </a:r>
            <a:r>
              <a:rPr lang="en-US" altLang="ko-KR" b="1" dirty="0" smtClean="0"/>
              <a:t> </a:t>
            </a:r>
            <a:r>
              <a:rPr lang="en-US" altLang="ko-KR" b="1" dirty="0" err="1" smtClean="0"/>
              <a:t>mandalo</a:t>
            </a:r>
            <a:r>
              <a:rPr lang="en-US" altLang="ko-KR" b="1" dirty="0" smtClean="0"/>
              <a:t> </a:t>
            </a:r>
            <a:r>
              <a:rPr lang="en-US" altLang="ko-KR" b="1" dirty="0" err="1" smtClean="0"/>
              <a:t>ahy</a:t>
            </a:r>
            <a:r>
              <a:rPr lang="en-US" altLang="ko-KR" b="1" dirty="0" smtClean="0"/>
              <a:t/>
            </a:r>
            <a:br>
              <a:rPr lang="en-US" altLang="ko-KR" b="1" dirty="0" smtClean="0"/>
            </a:br>
            <a:endParaRPr lang="ko-KR" altLang="en-US" b="1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57158" y="1357298"/>
            <a:ext cx="5786478" cy="4572032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Aza</a:t>
            </a: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mandao</a:t>
            </a: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ahy</a:t>
            </a: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altLang="ko-KR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Mparnonjy</a:t>
            </a: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ô!</a:t>
            </a:r>
          </a:p>
          <a:p>
            <a:pPr algn="l"/>
            <a:r>
              <a:rPr lang="en-US" altLang="ko-KR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Aza</a:t>
            </a: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manary</a:t>
            </a: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ahy</a:t>
            </a: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altLang="ko-KR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Jeso</a:t>
            </a: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Tompo</a:t>
            </a: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ô!</a:t>
            </a:r>
          </a:p>
          <a:p>
            <a:pPr algn="l"/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2000" b="1" dirty="0" err="1" smtClean="0">
                <a:solidFill>
                  <a:srgbClr val="FF0000"/>
                </a:solidFill>
              </a:rPr>
              <a:t>Fiv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 : </a:t>
            </a:r>
          </a:p>
          <a:p>
            <a:pPr algn="l"/>
            <a:r>
              <a:rPr lang="en-US" altLang="ko-KR" sz="2000" b="1" dirty="0" err="1" smtClean="0">
                <a:solidFill>
                  <a:srgbClr val="FF0000"/>
                </a:solidFill>
              </a:rPr>
              <a:t>Ry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 </a:t>
            </a:r>
            <a:r>
              <a:rPr lang="en-US" altLang="ko-KR" sz="2000" b="1" dirty="0" err="1" smtClean="0">
                <a:solidFill>
                  <a:srgbClr val="FF0000"/>
                </a:solidFill>
              </a:rPr>
              <a:t>Mpanjaka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,  </a:t>
            </a:r>
            <a:r>
              <a:rPr lang="en-US" altLang="ko-KR" sz="2000" b="1" dirty="0" err="1" smtClean="0">
                <a:solidFill>
                  <a:srgbClr val="FF0000"/>
                </a:solidFill>
              </a:rPr>
              <a:t>Mihainoa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 re!</a:t>
            </a:r>
          </a:p>
          <a:p>
            <a:pPr algn="l"/>
            <a:r>
              <a:rPr lang="en-US" altLang="ko-KR" sz="2000" b="1" dirty="0" err="1" smtClean="0">
                <a:solidFill>
                  <a:srgbClr val="FF0000"/>
                </a:solidFill>
              </a:rPr>
              <a:t>Mamonje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 </a:t>
            </a:r>
            <a:r>
              <a:rPr lang="en-US" altLang="ko-KR" sz="2000" b="1" dirty="0" err="1" smtClean="0">
                <a:solidFill>
                  <a:srgbClr val="FF0000"/>
                </a:solidFill>
              </a:rPr>
              <a:t>fa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 </a:t>
            </a:r>
            <a:r>
              <a:rPr lang="en-US" altLang="ko-KR" sz="2000" b="1" dirty="0" err="1" smtClean="0">
                <a:solidFill>
                  <a:srgbClr val="FF0000"/>
                </a:solidFill>
              </a:rPr>
              <a:t>mitaraina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  </a:t>
            </a:r>
            <a:r>
              <a:rPr lang="en-US" altLang="ko-KR" sz="2000" b="1" dirty="0" err="1" smtClean="0">
                <a:solidFill>
                  <a:srgbClr val="FF0000"/>
                </a:solidFill>
              </a:rPr>
              <a:t>Ny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 </a:t>
            </a:r>
            <a:r>
              <a:rPr lang="en-US" altLang="ko-KR" sz="2000" b="1" dirty="0" err="1" smtClean="0">
                <a:solidFill>
                  <a:srgbClr val="FF0000"/>
                </a:solidFill>
              </a:rPr>
              <a:t>vahoakao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lndro</a:t>
            </a: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altLang="ko-KR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</a:t>
            </a: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miandry</a:t>
            </a: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eto</a:t>
            </a: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altLang="ko-KR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navotanao</a:t>
            </a: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altLang="ko-KR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Aoka</a:t>
            </a: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halahelo</a:t>
            </a: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altLang="ko-KR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falio</a:t>
            </a: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izao</a:t>
            </a: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altLang="ko-KR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Eny</a:t>
            </a: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altLang="ko-KR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manomeza</a:t>
            </a: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hery</a:t>
            </a: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altLang="ko-KR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altLang="ko-KR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ahy</a:t>
            </a: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re,</a:t>
            </a:r>
          </a:p>
          <a:p>
            <a:pPr algn="l"/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altLang="ko-KR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hahery</a:t>
            </a: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</a:t>
            </a: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handresy</a:t>
            </a: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altLang="ko-KR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mpanomponao</a:t>
            </a: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endParaRPr lang="ko-KR" alt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66</Words>
  <Application>Microsoft Office PowerPoint</Application>
  <PresentationFormat>화면 슬라이드 쇼(4:3)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2" baseType="lpstr">
      <vt:lpstr>Office 테마</vt:lpstr>
      <vt:lpstr> Aza mba mandalo ahy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Aza mba mandalo ahy</dc:title>
  <dc:creator>Jung Park</dc:creator>
  <cp:lastModifiedBy>Jung Park</cp:lastModifiedBy>
  <cp:revision>5</cp:revision>
  <dcterms:created xsi:type="dcterms:W3CDTF">2019-09-30T17:44:25Z</dcterms:created>
  <dcterms:modified xsi:type="dcterms:W3CDTF">2019-09-30T19:04:28Z</dcterms:modified>
</cp:coreProperties>
</file>