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81F5-6CCA-4057-9AA2-42CB41EADD54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2986-4606-4487-ACD5-F8C4DBB683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81F5-6CCA-4057-9AA2-42CB41EADD54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2986-4606-4487-ACD5-F8C4DBB683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81F5-6CCA-4057-9AA2-42CB41EADD54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2986-4606-4487-ACD5-F8C4DBB683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81F5-6CCA-4057-9AA2-42CB41EADD54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2986-4606-4487-ACD5-F8C4DBB683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81F5-6CCA-4057-9AA2-42CB41EADD54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2986-4606-4487-ACD5-F8C4DBB683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81F5-6CCA-4057-9AA2-42CB41EADD54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2986-4606-4487-ACD5-F8C4DBB683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81F5-6CCA-4057-9AA2-42CB41EADD54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2986-4606-4487-ACD5-F8C4DBB683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81F5-6CCA-4057-9AA2-42CB41EADD54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2986-4606-4487-ACD5-F8C4DBB683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81F5-6CCA-4057-9AA2-42CB41EADD54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2986-4606-4487-ACD5-F8C4DBB683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81F5-6CCA-4057-9AA2-42CB41EADD54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2986-4606-4487-ACD5-F8C4DBB683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81F5-6CCA-4057-9AA2-42CB41EADD54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912986-4606-4487-ACD5-F8C4DBB683F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A81F5-6CCA-4057-9AA2-42CB41EADD54}" type="datetimeFigureOut">
              <a:rPr lang="en-US" smtClean="0"/>
              <a:t>9/26/2019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12986-4606-4487-ACD5-F8C4DBB683F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인애하신 구세주여.jpg"/>
          <p:cNvPicPr>
            <a:picLocks noChangeAspect="1"/>
          </p:cNvPicPr>
          <p:nvPr userDrawn="1"/>
        </p:nvPicPr>
        <p:blipFill>
          <a:blip r:embed="rId14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莫把我漏掉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0"/>
            <a:ext cx="2819400" cy="533399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莫把我漏掉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685800"/>
            <a:ext cx="4191000" cy="5486400"/>
          </a:xfrm>
        </p:spPr>
        <p:txBody>
          <a:bodyPr>
            <a:noAutofit/>
          </a:bodyPr>
          <a:lstStyle/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懇</a:t>
            </a:r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别忘记我慈爱救主 请听我祷告</a:t>
            </a:r>
          </a:p>
          <a:p>
            <a:pPr algn="l"/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当你正向罪人呼召 莫把我漏掉</a:t>
            </a:r>
          </a:p>
          <a:p>
            <a:pPr algn="l"/>
            <a:endParaRPr lang="zh-CN" alt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2000" b="1" dirty="0" smtClean="0">
                <a:solidFill>
                  <a:srgbClr val="FF0000"/>
                </a:solidFill>
              </a:rPr>
              <a:t>副歌</a:t>
            </a:r>
          </a:p>
          <a:p>
            <a:pPr algn="l"/>
            <a:r>
              <a:rPr lang="zh-CN" altLang="en-US" sz="2000" b="1" dirty="0" smtClean="0">
                <a:solidFill>
                  <a:srgbClr val="FF0000"/>
                </a:solidFill>
              </a:rPr>
              <a:t>救主救主请听我祷告</a:t>
            </a:r>
          </a:p>
          <a:p>
            <a:pPr algn="l"/>
            <a:r>
              <a:rPr lang="zh-CN" altLang="en-US" sz="2000" b="1" dirty="0" smtClean="0">
                <a:solidFill>
                  <a:srgbClr val="FF0000"/>
                </a:solidFill>
              </a:rPr>
              <a:t>当你正向罪人呼召</a:t>
            </a:r>
          </a:p>
          <a:p>
            <a:pPr algn="l"/>
            <a:r>
              <a:rPr lang="zh-CN" altLang="en-US" sz="2000" b="1" dirty="0" smtClean="0">
                <a:solidFill>
                  <a:srgbClr val="FF0000"/>
                </a:solidFill>
              </a:rPr>
              <a:t>莫把我漏掉</a:t>
            </a:r>
          </a:p>
          <a:p>
            <a:pPr algn="l"/>
            <a:endParaRPr lang="zh-CN" alt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让我在你施恩座前 从你得救恩</a:t>
            </a:r>
          </a:p>
          <a:p>
            <a:pPr algn="l"/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俯伏痛悔承认罪愆 求给我信心</a:t>
            </a:r>
          </a:p>
          <a:p>
            <a:pPr algn="l"/>
            <a:endParaRPr lang="zh-CN" alt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单单靠赖十架功能 我寻求你面</a:t>
            </a:r>
          </a:p>
          <a:p>
            <a:pPr algn="l"/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医我伤痛破碎心灵 救我用恩典</a:t>
            </a:r>
          </a:p>
          <a:p>
            <a:pPr algn="l"/>
            <a:endParaRPr lang="zh-CN" alt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你是我的安慰源头 于我比命贵</a:t>
            </a:r>
          </a:p>
          <a:p>
            <a:pPr algn="l"/>
            <a:r>
              <a:rPr lang="zh-CN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除你之外在地何投 在天何所归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1202</TotalTime>
  <Words>130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莫把我漏掉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垂聽我祈求</dc:title>
  <dc:creator>user</dc:creator>
  <cp:lastModifiedBy>user</cp:lastModifiedBy>
  <cp:revision>9</cp:revision>
  <dcterms:created xsi:type="dcterms:W3CDTF">2019-09-25T18:02:41Z</dcterms:created>
  <dcterms:modified xsi:type="dcterms:W3CDTF">2019-09-26T14:04:49Z</dcterms:modified>
</cp:coreProperties>
</file>