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16BF-9644-47D5-B1E7-EF7ECF163DC5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9740-3C77-4B89-A385-59EA84382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16BF-9644-47D5-B1E7-EF7ECF163DC5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9740-3C77-4B89-A385-59EA84382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16BF-9644-47D5-B1E7-EF7ECF163DC5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9740-3C77-4B89-A385-59EA84382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16BF-9644-47D5-B1E7-EF7ECF163DC5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9740-3C77-4B89-A385-59EA84382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16BF-9644-47D5-B1E7-EF7ECF163DC5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9740-3C77-4B89-A385-59EA84382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16BF-9644-47D5-B1E7-EF7ECF163DC5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9740-3C77-4B89-A385-59EA84382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16BF-9644-47D5-B1E7-EF7ECF163DC5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9740-3C77-4B89-A385-59EA84382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16BF-9644-47D5-B1E7-EF7ECF163DC5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9740-3C77-4B89-A385-59EA84382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16BF-9644-47D5-B1E7-EF7ECF163DC5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9740-3C77-4B89-A385-59EA84382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16BF-9644-47D5-B1E7-EF7ECF163DC5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9740-3C77-4B89-A385-59EA84382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16BF-9644-47D5-B1E7-EF7ECF163DC5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9740-3C77-4B89-A385-59EA84382E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016BF-9644-47D5-B1E7-EF7ECF163DC5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A9740-3C77-4B89-A385-59EA84382EC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내 영혼이 은총 입어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穌同在就是天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4343400" cy="68897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耶穌同在就是天堂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95400"/>
            <a:ext cx="5029200" cy="4800600"/>
          </a:xfrm>
        </p:spPr>
        <p:txBody>
          <a:bodyPr>
            <a:normAutofit/>
          </a:bodyPr>
          <a:lstStyle/>
          <a:p>
            <a:pPr algn="l">
              <a:buAutoNum type="arabicPeriod"/>
            </a:pP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自主耶穌洗我罪惡，在地如天，無限歡樂；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世上雖有困苦憂傷，耶穌同在就是天堂。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>
              <a:buAutoNum type="arabicPeriod"/>
            </a:pP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哈利路亞，罪得赦免，耶穌同在，就是天堂，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無論住在任何地方，耶穌同在就是天堂。</a:t>
            </a:r>
            <a:endParaRPr lang="en-US" altLang="zh-TW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>
              <a:buAutoNum type="arabicPeriod"/>
            </a:pP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>
              <a:buAutoNum type="arabicPeriod"/>
            </a:pP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從前天堂和我隔開，今主慈顏向我顯現；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如今我有天堂平安，永永遠遠不會變更。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不論住在任何地方，或是平原，或是山崗，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或是大廈或是帳蓬，耶穌同在就是天堂。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27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耶穌同在就是天堂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耶穌同在就是天堂 </dc:title>
  <dc:creator>user</dc:creator>
  <cp:lastModifiedBy>user</cp:lastModifiedBy>
  <cp:revision>4</cp:revision>
  <dcterms:created xsi:type="dcterms:W3CDTF">2019-09-12T14:42:29Z</dcterms:created>
  <dcterms:modified xsi:type="dcterms:W3CDTF">2019-09-12T18:07:43Z</dcterms:modified>
</cp:coreProperties>
</file>