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932F-E58B-408C-9ACB-D6199773C4B2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1DCC-CE91-422D-B8CB-53F58B87F0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932F-E58B-408C-9ACB-D6199773C4B2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1DCC-CE91-422D-B8CB-53F58B87F0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932F-E58B-408C-9ACB-D6199773C4B2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1DCC-CE91-422D-B8CB-53F58B87F0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932F-E58B-408C-9ACB-D6199773C4B2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1DCC-CE91-422D-B8CB-53F58B87F0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932F-E58B-408C-9ACB-D6199773C4B2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1DCC-CE91-422D-B8CB-53F58B87F0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932F-E58B-408C-9ACB-D6199773C4B2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1DCC-CE91-422D-B8CB-53F58B87F0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932F-E58B-408C-9ACB-D6199773C4B2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1DCC-CE91-422D-B8CB-53F58B87F0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932F-E58B-408C-9ACB-D6199773C4B2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1DCC-CE91-422D-B8CB-53F58B87F0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932F-E58B-408C-9ACB-D6199773C4B2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1DCC-CE91-422D-B8CB-53F58B87F0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932F-E58B-408C-9ACB-D6199773C4B2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1DCC-CE91-422D-B8CB-53F58B87F0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D932F-E58B-408C-9ACB-D6199773C4B2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C1DCC-CE91-422D-B8CB-53F58B87F0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D932F-E58B-408C-9ACB-D6199773C4B2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C1DCC-CE91-422D-B8CB-53F58B87F00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稣温柔慈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52400"/>
            <a:ext cx="3505200" cy="533400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/>
              <a:t>耶稣温柔慈声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90600"/>
            <a:ext cx="3581400" cy="5181600"/>
          </a:xfrm>
        </p:spPr>
        <p:txBody>
          <a:bodyPr>
            <a:noAutofit/>
          </a:bodyPr>
          <a:lstStyle/>
          <a:p>
            <a:pPr algn="l"/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耶稣温柔慈声  恳切呼唤你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伤心愁闷者归家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耶稣站在你心  门外等候你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等你等你迎接祂</a:t>
            </a: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副歌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:</a:t>
            </a:r>
            <a:br>
              <a:rPr lang="en-US" altLang="zh-CN" sz="1800" b="1" dirty="0" smtClean="0">
                <a:solidFill>
                  <a:srgbClr val="FF0000"/>
                </a:solidFill>
              </a:rPr>
            </a:br>
            <a:r>
              <a:rPr lang="zh-CN" altLang="en-US" sz="1800" b="1" dirty="0" smtClean="0">
                <a:solidFill>
                  <a:srgbClr val="FF0000"/>
                </a:solidFill>
              </a:rPr>
              <a:t>归家 归家  伤心愁闷者归家</a:t>
            </a:r>
            <a:br>
              <a:rPr lang="zh-CN" altLang="en-US" sz="1800" b="1" dirty="0" smtClean="0">
                <a:solidFill>
                  <a:srgbClr val="FF0000"/>
                </a:solidFill>
              </a:rPr>
            </a:br>
            <a:r>
              <a:rPr lang="zh-CN" altLang="en-US" sz="1800" b="1" dirty="0" smtClean="0">
                <a:solidFill>
                  <a:srgbClr val="FF0000"/>
                </a:solidFill>
              </a:rPr>
              <a:t>耶稣温柔慈声  恳切呼唤你</a:t>
            </a:r>
            <a:br>
              <a:rPr lang="zh-CN" altLang="en-US" sz="1800" b="1" dirty="0" smtClean="0">
                <a:solidFill>
                  <a:srgbClr val="FF0000"/>
                </a:solidFill>
              </a:rPr>
            </a:br>
            <a:r>
              <a:rPr lang="zh-CN" altLang="en-US" sz="1800" b="1" dirty="0" smtClean="0">
                <a:solidFill>
                  <a:srgbClr val="FF0000"/>
                </a:solidFill>
              </a:rPr>
              <a:t>归家 归家 快归家</a:t>
            </a:r>
            <a:r>
              <a:rPr lang="zh-CN" altLang="en-US" sz="1800" b="1" dirty="0" smtClean="0"/>
              <a:t/>
            </a:r>
            <a:br>
              <a:rPr lang="zh-CN" altLang="en-US" sz="1800" b="1" dirty="0" smtClean="0"/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时光潮水易过  朋友等什么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现在机会莫错过  信徒为你祈祷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圣灵感动你  朋友朋友等什么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仁爱救主耶稣   应许真奇妙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应许赦免你罪恶   只要你肯回头</a:t>
            </a:r>
            <a:b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悔改认你罪  祂就赐平安喜乐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耶稣温柔慈声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耶稣温柔慈声</dc:title>
  <dc:creator>user</dc:creator>
  <cp:lastModifiedBy>user</cp:lastModifiedBy>
  <cp:revision>8</cp:revision>
  <dcterms:created xsi:type="dcterms:W3CDTF">2019-09-16T15:12:28Z</dcterms:created>
  <dcterms:modified xsi:type="dcterms:W3CDTF">2019-09-16T17:14:24Z</dcterms:modified>
</cp:coreProperties>
</file>