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74" d="100"/>
          <a:sy n="74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DEFB1-3D19-4078-B233-87CAC36C15DC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BC5CF-FAC0-40CD-ADDA-97987D237B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 咎を赦さ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04800"/>
            <a:ext cx="3352800" cy="4572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罪 咎を赦され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5029200" cy="49530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罪と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　神の子となりたる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魂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喜び　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比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ものなし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2000" b="1" dirty="0" smtClean="0">
                <a:solidFill>
                  <a:srgbClr val="FF0000"/>
                </a:solidFill>
              </a:rPr>
              <a:t>Refrain</a:t>
            </a:r>
            <a:r>
              <a:rPr lang="ja-JP" altLang="en-US" sz="2000" b="1" smtClean="0">
                <a:solidFill>
                  <a:srgbClr val="FF0000"/>
                </a:solidFill>
              </a:rPr>
              <a:t>　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日</a:t>
            </a:r>
            <a:r>
              <a:rPr lang="ja-JP" altLang="en-US" sz="2000" b="1" smtClean="0">
                <a:solidFill>
                  <a:srgbClr val="FF0000"/>
                </a:solidFill>
              </a:rPr>
              <a:t>も</a:t>
            </a:r>
            <a:r>
              <a:rPr lang="ja-JP" altLang="en-US" sz="2000" b="1" smtClean="0">
                <a:solidFill>
                  <a:srgbClr val="FF0000"/>
                </a:solidFill>
              </a:rPr>
              <a:t>すがら証しせん　夜もすがら主をほめん</a:t>
            </a:r>
            <a:r>
              <a:rPr lang="ja-JP" altLang="en-US" sz="2000" b="1" smtClean="0">
                <a:solidFill>
                  <a:srgbClr val="FF0000"/>
                </a:solidFill>
              </a:rPr>
              <a:t/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「</a:t>
            </a:r>
            <a:r>
              <a:rPr lang="ja-JP" altLang="en-US" sz="2000" b="1" smtClean="0">
                <a:solidFill>
                  <a:srgbClr val="FF0000"/>
                </a:solidFill>
              </a:rPr>
              <a:t>御救</a:t>
            </a:r>
            <a:r>
              <a:rPr lang="ja-JP" altLang="en-US" sz="2000" b="1" smtClean="0">
                <a:solidFill>
                  <a:srgbClr val="FF0000"/>
                </a:solidFill>
              </a:rPr>
              <a:t>い</a:t>
            </a:r>
            <a:r>
              <a:rPr lang="ja-JP" altLang="en-US" sz="2000" b="1" smtClean="0">
                <a:solidFill>
                  <a:srgbClr val="FF0000"/>
                </a:solidFill>
              </a:rPr>
              <a:t>は</a:t>
            </a:r>
            <a:r>
              <a:rPr lang="ko-KR" altLang="en-US" sz="2000" b="1" smtClean="0">
                <a:solidFill>
                  <a:srgbClr val="FF0000"/>
                </a:solidFill>
              </a:rPr>
              <a:t>妙</a:t>
            </a:r>
            <a:r>
              <a:rPr lang="ja-JP" altLang="en-US" sz="2000" b="1" smtClean="0">
                <a:solidFill>
                  <a:srgbClr val="FF0000"/>
                </a:solidFill>
              </a:rPr>
              <a:t>な</a:t>
            </a:r>
            <a:r>
              <a:rPr lang="ja-JP" altLang="en-US" sz="2000" b="1" smtClean="0">
                <a:solidFill>
                  <a:srgbClr val="FF0000"/>
                </a:solidFill>
              </a:rPr>
              <a:t>り　御救</a:t>
            </a:r>
            <a:r>
              <a:rPr lang="ja-JP" altLang="en-US" sz="2000" b="1" smtClean="0">
                <a:solidFill>
                  <a:srgbClr val="FF0000"/>
                </a:solidFill>
              </a:rPr>
              <a:t>い</a:t>
            </a:r>
            <a:r>
              <a:rPr lang="ja-JP" altLang="en-US" sz="2000" b="1" smtClean="0">
                <a:solidFill>
                  <a:srgbClr val="FF0000"/>
                </a:solidFill>
              </a:rPr>
              <a:t>は</a:t>
            </a:r>
            <a:r>
              <a:rPr lang="ko-KR" altLang="en-US" sz="2000" b="1" smtClean="0">
                <a:solidFill>
                  <a:srgbClr val="FF0000"/>
                </a:solidFill>
              </a:rPr>
              <a:t>奇</a:t>
            </a:r>
            <a:r>
              <a:rPr lang="ja-JP" altLang="en-US" sz="2000" b="1" smtClean="0">
                <a:solidFill>
                  <a:srgbClr val="FF0000"/>
                </a:solidFill>
              </a:rPr>
              <a:t>し</a:t>
            </a:r>
            <a:r>
              <a:rPr lang="ja-JP" altLang="en-US" sz="2000" b="1" smtClean="0">
                <a:solidFill>
                  <a:srgbClr val="FF0000"/>
                </a:solidFill>
              </a:rPr>
              <a:t>」と</a:t>
            </a:r>
            <a:r>
              <a:rPr lang="ja-JP" altLang="en-US" sz="2000" b="1" smtClean="0">
                <a:solidFill>
                  <a:srgbClr val="FF0000"/>
                </a:solidFill>
              </a:rPr>
              <a:t/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/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従い　安き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身に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家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歌声　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響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心地す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主のものとせられし　わが身こそ幸なれ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感謝なき日はなく　賛美なき夜は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罪 咎を赦され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罪 咎を赦され</dc:title>
  <dc:creator>user</dc:creator>
  <cp:lastModifiedBy>user</cp:lastModifiedBy>
  <cp:revision>10</cp:revision>
  <dcterms:created xsi:type="dcterms:W3CDTF">2019-09-19T21:06:11Z</dcterms:created>
  <dcterms:modified xsi:type="dcterms:W3CDTF">2019-09-20T16:58:54Z</dcterms:modified>
</cp:coreProperties>
</file>