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0445F-18BE-4AB2-9C4A-FFE8B37F6638}" type="datetimeFigureOut">
              <a:rPr lang="en-US" smtClean="0"/>
              <a:pPr/>
              <a:t>9/20/2019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80BB4-8ECD-4A19-A37F-B98CD33051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0445F-18BE-4AB2-9C4A-FFE8B37F6638}" type="datetimeFigureOut">
              <a:rPr lang="en-US" smtClean="0"/>
              <a:pPr/>
              <a:t>9/20/2019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80BB4-8ECD-4A19-A37F-B98CD33051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0445F-18BE-4AB2-9C4A-FFE8B37F6638}" type="datetimeFigureOut">
              <a:rPr lang="en-US" smtClean="0"/>
              <a:pPr/>
              <a:t>9/20/2019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80BB4-8ECD-4A19-A37F-B98CD33051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0445F-18BE-4AB2-9C4A-FFE8B37F6638}" type="datetimeFigureOut">
              <a:rPr lang="en-US" smtClean="0"/>
              <a:pPr/>
              <a:t>9/20/2019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80BB4-8ECD-4A19-A37F-B98CD33051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0445F-18BE-4AB2-9C4A-FFE8B37F6638}" type="datetimeFigureOut">
              <a:rPr lang="en-US" smtClean="0"/>
              <a:pPr/>
              <a:t>9/20/2019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80BB4-8ECD-4A19-A37F-B98CD33051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0445F-18BE-4AB2-9C4A-FFE8B37F6638}" type="datetimeFigureOut">
              <a:rPr lang="en-US" smtClean="0"/>
              <a:pPr/>
              <a:t>9/20/2019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80BB4-8ECD-4A19-A37F-B98CD33051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0445F-18BE-4AB2-9C4A-FFE8B37F6638}" type="datetimeFigureOut">
              <a:rPr lang="en-US" smtClean="0"/>
              <a:pPr/>
              <a:t>9/20/2019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80BB4-8ECD-4A19-A37F-B98CD33051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0445F-18BE-4AB2-9C4A-FFE8B37F6638}" type="datetimeFigureOut">
              <a:rPr lang="en-US" smtClean="0"/>
              <a:pPr/>
              <a:t>9/20/2019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80BB4-8ECD-4A19-A37F-B98CD33051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0445F-18BE-4AB2-9C4A-FFE8B37F6638}" type="datetimeFigureOut">
              <a:rPr lang="en-US" smtClean="0"/>
              <a:pPr/>
              <a:t>9/20/2019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80BB4-8ECD-4A19-A37F-B98CD33051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0445F-18BE-4AB2-9C4A-FFE8B37F6638}" type="datetimeFigureOut">
              <a:rPr lang="en-US" smtClean="0"/>
              <a:pPr/>
              <a:t>9/20/2019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80BB4-8ECD-4A19-A37F-B98CD33051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0445F-18BE-4AB2-9C4A-FFE8B37F6638}" type="datetimeFigureOut">
              <a:rPr lang="en-US" smtClean="0"/>
              <a:pPr/>
              <a:t>9/20/2019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80BB4-8ECD-4A19-A37F-B98CD33051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C0445F-18BE-4AB2-9C4A-FFE8B37F6638}" type="datetimeFigureOut">
              <a:rPr lang="en-US" smtClean="0"/>
              <a:pPr/>
              <a:t>9/20/2019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80BB4-8ECD-4A19-A37F-B98CD330512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f Jesus' Love that Sought Me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歌頌主愛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1"/>
            <a:ext cx="2514600" cy="685799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歌頌主愛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914400"/>
            <a:ext cx="7162800" cy="5715000"/>
          </a:xfrm>
        </p:spPr>
        <p:txBody>
          <a:bodyPr>
            <a:no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我要頌主大慈愛，口舌永說不盡，甘願擔當我重刑，流血贖我罪身，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將我污穢洗白淨，日與父神親近；身靈安居主愛里，永遠滿足我心。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主的愛滿足我心，主的愛滿足我心，何等長闊高深，令我稱頌歡欣，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主的愛滿足我心。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我要頌主大慈愛，與眾聖同歌吟，欣感主愛激勵我，滿心火熱如焚，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甘願與我為密友，彼此靈交日親；情意最厚恩無盡，越久主愛越深。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主的愛越久越深，主的愛越久越深，猶如大海汪洋，我要時時歌唱，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主的愛越久越深。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我要頌主大慈愛，遠超我人心願，從主莫測之豐富，充滿無量充滿，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永遠沉潛主愛中，時時有新效驗；愛我終必愛到底，主愛永不改變。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主的愛永不改變，主的愛永不改變，從永遠到永遠，我要歡聲頌讚，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主的愛永不改變。</a:t>
            </a:r>
            <a:endParaRPr lang="zh-TW" alt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31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歌頌主愛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歌頌主愛 </dc:title>
  <dc:creator>user</dc:creator>
  <cp:lastModifiedBy>user</cp:lastModifiedBy>
  <cp:revision>4</cp:revision>
  <dcterms:created xsi:type="dcterms:W3CDTF">2019-09-17T17:01:02Z</dcterms:created>
  <dcterms:modified xsi:type="dcterms:W3CDTF">2019-09-19T16:09:32Z</dcterms:modified>
</cp:coreProperties>
</file>