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928F-B43E-43CA-8339-88CC5C23DD0F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A628B-3F72-48FD-BB1F-61435A4A11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有福確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"/>
            <a:ext cx="22860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有福確據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6019800" cy="5105400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有福的確據，耶穌屬我！何等的榮耀，向我顯明！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被救主贖回，為神後嗣，從聖靈重生，主血洗淨。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這是我信息，我的詩歌，讚美我救主，晝夜唱和。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這是我信息，我的詩歌，讚美我救主，晝夜唱和。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endParaRPr lang="en-US" altLang="zh-TW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完全順服主，滿心歡喜，天堂的榮耀，顯在我心：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彷彿有天使，由天降臨，報明主慈愛，並主憐憫。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完全獻與主，萬事安寧，榮耀的聖靈，充滿我心：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時刻仰望主，儆醒等候，滿有主恩惠，滿有主愛。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有福確據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有福確據</dc:title>
  <dc:creator>user</dc:creator>
  <cp:lastModifiedBy>user</cp:lastModifiedBy>
  <cp:revision>6</cp:revision>
  <dcterms:created xsi:type="dcterms:W3CDTF">2019-09-19T20:55:20Z</dcterms:created>
  <dcterms:modified xsi:type="dcterms:W3CDTF">2019-09-20T16:38:27Z</dcterms:modified>
</cp:coreProperties>
</file>