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54076-F321-4DE0-8922-E07AF12FEC73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51044-B43E-4C6E-B8E8-1A5ED282F5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日暮れて 四方よもは暗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760640" cy="54868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日暮れて 四方よもは暗く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3103754" cy="5472608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日暮れて 四方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よも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は暗く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我が霊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たま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 いと寂し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寄る辺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べ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なき 身の頼る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主よ、ともに宿りませ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人生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いのち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 暮れ近づき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世の色香 移り行く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とこしえに 変わらざる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主よ、ともに宿りませ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世の闇 押し迫りて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誘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いざな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いの 声繁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しげ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時の間も 去りまさで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主よ、ともに宿りませ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死の刺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はり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何処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いずこ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にある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主の近く ましまさば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我勝ちて 余りあらん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主よ、ともに宿りませ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 くしき光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閉ずる目に 仰がしめ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御栄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みさか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えに 覚むるまで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主よ、ともに宿りませ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主よ、ともに宿りませ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日暮れて 四方よもは暗く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日暮れて 四方よもは暗く</dc:title>
  <dc:creator>mary</dc:creator>
  <cp:lastModifiedBy>user</cp:lastModifiedBy>
  <cp:revision>2</cp:revision>
  <dcterms:created xsi:type="dcterms:W3CDTF">2019-08-09T16:39:52Z</dcterms:created>
  <dcterms:modified xsi:type="dcterms:W3CDTF">2019-09-01T19:40:32Z</dcterms:modified>
</cp:coreProperties>
</file>