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D3388-7647-4756-974A-D2ED1EA2AF1E}" type="datetimeFigureOut">
              <a:rPr lang="en-US" smtClean="0"/>
              <a:pPr/>
              <a:t>9/5/2019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D3388-7647-4756-974A-D2ED1EA2AF1E}" type="datetimeFigureOut">
              <a:rPr lang="en-US" smtClean="0"/>
              <a:pPr/>
              <a:t>9/6/2019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54B17-16C8-4510-A283-28C73FB2E2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ince I have been redeemed.jpg"/>
          <p:cNvPicPr>
            <a:picLocks noChangeAspect="1"/>
          </p:cNvPicPr>
          <p:nvPr userDrawn="1"/>
        </p:nvPicPr>
        <p:blipFill>
          <a:blip r:embed="rId14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已蒙恩得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3505200" cy="536575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我已蒙恩得救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3810000" cy="4572000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願向主歌唱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歌頌祂為王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副歌</a:t>
            </a:r>
            <a:r>
              <a:rPr lang="ko-KR" altLang="en-US" sz="1400" b="1" dirty="0">
                <a:solidFill>
                  <a:srgbClr val="FF0000"/>
                </a:solidFill>
              </a:rPr>
              <a:t>：</a:t>
            </a:r>
            <a:endParaRPr lang="en-US" sz="16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>
                <a:solidFill>
                  <a:srgbClr val="FF0000"/>
                </a:solidFill>
              </a:rPr>
              <a:t>我已蒙恩得救</a:t>
            </a:r>
            <a:r>
              <a:rPr lang="en-US" altLang="ko-KR" sz="1600" b="1" dirty="0">
                <a:solidFill>
                  <a:srgbClr val="FF0000"/>
                </a:solidFill>
              </a:rPr>
              <a:t>,</a:t>
            </a:r>
            <a:r>
              <a:rPr lang="ko-KR" altLang="en-US" sz="1600" b="1" dirty="0">
                <a:solidFill>
                  <a:srgbClr val="FF0000"/>
                </a:solidFill>
              </a:rPr>
              <a:t>我已蒙恩得救</a:t>
            </a:r>
            <a:r>
              <a:rPr lang="en-US" altLang="ko-KR" sz="1600" b="1" dirty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zh-TW" altLang="en-US" sz="1600" b="1" dirty="0">
                <a:solidFill>
                  <a:srgbClr val="FF0000"/>
                </a:solidFill>
              </a:rPr>
              <a:t>我願榮耀祂聖名</a:t>
            </a:r>
            <a:r>
              <a:rPr lang="en-US" altLang="zh-TW" sz="1600" b="1" dirty="0" smtClean="0">
                <a:solidFill>
                  <a:srgbClr val="FF0000"/>
                </a:solidFill>
              </a:rPr>
              <a:t>, 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我</a:t>
            </a:r>
            <a:r>
              <a:rPr lang="zh-TW" altLang="en-US" sz="1600" b="1" dirty="0">
                <a:solidFill>
                  <a:srgbClr val="FF0000"/>
                </a:solidFill>
              </a:rPr>
              <a:t>已蒙恩得救</a:t>
            </a:r>
            <a:r>
              <a:rPr lang="en-US" altLang="zh-TW" sz="1600" b="1" dirty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zh-TW" altLang="en-US" sz="1600" b="1" dirty="0">
                <a:solidFill>
                  <a:srgbClr val="FF0000"/>
                </a:solidFill>
              </a:rPr>
              <a:t>我願榮耀我救主聖名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。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恩滿足我心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照祂旨意行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能爲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做見證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我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已經蒙恩被救贖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疑惑憂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懼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消散</a:t>
            </a:r>
            <a:r>
              <a:rPr lang="en-US" sz="1600" dirty="0" smtClean="0"/>
              <a:t>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已 預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散</a:t>
            </a:r>
            <a:r>
              <a:rPr lang="ko-KR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處              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我已經蒙恩被救贖</a:t>
            </a:r>
            <a:r>
              <a:rPr lang="en-US" altLang="zh-TW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永遠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與</a:t>
            </a:r>
            <a:r>
              <a:rPr lang="zh-TW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主同 </a:t>
            </a:r>
            <a:r>
              <a:rPr lang="ko-KR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</a:t>
            </a: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151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我已蒙恩得救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我已蒙恩得救</dc:title>
  <dc:creator>user</dc:creator>
  <cp:lastModifiedBy>user</cp:lastModifiedBy>
  <cp:revision>19</cp:revision>
  <dcterms:created xsi:type="dcterms:W3CDTF">2019-09-03T19:00:41Z</dcterms:created>
  <dcterms:modified xsi:type="dcterms:W3CDTF">2019-09-05T16:48:48Z</dcterms:modified>
</cp:coreProperties>
</file>