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87" d="100"/>
          <a:sy n="87" d="100"/>
        </p:scale>
        <p:origin x="-1910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26BFF-3EA6-4919-8DCD-496B84C615C8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9D2FD-6A79-498F-8D6F-47835AA143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イェス君イェス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114800" cy="685799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イェス君イェス君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4038600" cy="5334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イエス君、イエス君、みすくいに</a:t>
            </a:r>
          </a:p>
          <a:p>
            <a:pPr algn="l"/>
            <a:r>
              <a:rPr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われをももらさで  いれたまえ。 </a:t>
            </a:r>
          </a:p>
          <a:p>
            <a:pPr algn="l"/>
            <a:endParaRPr lang="ja-JP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smtClean="0">
              <a:solidFill>
                <a:srgbClr val="FF0000"/>
              </a:solidFill>
            </a:endParaRPr>
          </a:p>
          <a:p>
            <a:pPr algn="l"/>
            <a:r>
              <a:rPr lang="en-US" altLang="ja-JP" b="1" smtClean="0">
                <a:solidFill>
                  <a:srgbClr val="FF0000"/>
                </a:solidFill>
              </a:rPr>
              <a:t>Chorus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b="1" dirty="0" smtClean="0">
                <a:solidFill>
                  <a:srgbClr val="FF0000"/>
                </a:solidFill>
              </a:rPr>
              <a:t>主よ、主よ、 ききたまえ、</a:t>
            </a:r>
          </a:p>
          <a:p>
            <a:pPr algn="l"/>
            <a:r>
              <a:rPr lang="ja-JP" altLang="en-US" b="1" dirty="0" smtClean="0">
                <a:solidFill>
                  <a:srgbClr val="FF0000"/>
                </a:solidFill>
              </a:rPr>
              <a:t>くだけし心の   さけびをば。 </a:t>
            </a:r>
          </a:p>
          <a:p>
            <a:pPr algn="l"/>
            <a:endParaRPr lang="ja-JP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みまえにうちふし　わが悔ゆる</a:t>
            </a:r>
          </a:p>
          <a:p>
            <a:pPr algn="l"/>
            <a:r>
              <a:rPr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こころのなげきに 　こたえませ。</a:t>
            </a:r>
          </a:p>
          <a:p>
            <a:pPr algn="l"/>
            <a:endParaRPr lang="ja-JP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きみのいさおにぞ  ただ頼らん、</a:t>
            </a:r>
          </a:p>
          <a:p>
            <a:pPr algn="l"/>
            <a:r>
              <a:rPr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かよわきこの身を  たすけませ。</a:t>
            </a:r>
          </a:p>
          <a:p>
            <a:pPr algn="l"/>
            <a:endParaRPr lang="ja-JP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のぞみのもとなる　主のほかに、</a:t>
            </a:r>
          </a:p>
          <a:p>
            <a:pPr algn="l"/>
            <a:r>
              <a:rPr lang="ja-JP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あめにもつちにも　すくいなし。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75</Words>
  <Application>Microsoft Office PowerPoint</Application>
  <PresentationFormat>화면 슬라이드 쇼(4:3)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Theme</vt:lpstr>
      <vt:lpstr>イェス君イェス君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優しき主イェスよ　過ぎ行かず</dc:title>
  <dc:creator>user</dc:creator>
  <cp:lastModifiedBy>Jung Park</cp:lastModifiedBy>
  <cp:revision>6</cp:revision>
  <dcterms:created xsi:type="dcterms:W3CDTF">2019-09-25T18:11:42Z</dcterms:created>
  <dcterms:modified xsi:type="dcterms:W3CDTF">2019-09-27T16:22:49Z</dcterms:modified>
</cp:coreProperties>
</file>