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F2B3-A4BC-441F-AA5A-87998048B540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B7E0-C025-4D7E-9C8C-F2D0703ED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F2B3-A4BC-441F-AA5A-87998048B540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B7E0-C025-4D7E-9C8C-F2D0703ED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F2B3-A4BC-441F-AA5A-87998048B540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B7E0-C025-4D7E-9C8C-F2D0703ED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F2B3-A4BC-441F-AA5A-87998048B540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B7E0-C025-4D7E-9C8C-F2D0703ED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F2B3-A4BC-441F-AA5A-87998048B540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B7E0-C025-4D7E-9C8C-F2D0703ED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F2B3-A4BC-441F-AA5A-87998048B540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B7E0-C025-4D7E-9C8C-F2D0703ED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F2B3-A4BC-441F-AA5A-87998048B540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B7E0-C025-4D7E-9C8C-F2D0703ED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F2B3-A4BC-441F-AA5A-87998048B540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B7E0-C025-4D7E-9C8C-F2D0703ED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F2B3-A4BC-441F-AA5A-87998048B540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B7E0-C025-4D7E-9C8C-F2D0703ED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F2B3-A4BC-441F-AA5A-87998048B540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B7E0-C025-4D7E-9C8C-F2D0703ED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F2B3-A4BC-441F-AA5A-87998048B540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B7E0-C025-4D7E-9C8C-F2D0703ED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9F2B3-A4BC-441F-AA5A-87998048B540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3B7E0-C025-4D7E-9C8C-F2D0703ED8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ying with Jesus, by death reckoned mine.jpg"/>
          <p:cNvPicPr>
            <a:picLocks noChangeAspect="1"/>
          </p:cNvPicPr>
          <p:nvPr userDrawn="1"/>
        </p:nvPicPr>
        <p:blipFill>
          <a:blip r:embed="rId14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ひとたびは死にし身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260648"/>
            <a:ext cx="4929222" cy="506487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ひとたびは死にし身も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6034422" cy="561662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ひとたびは死にし身も 主によりて今生きぬ 　　</a:t>
            </a:r>
            <a:endParaRPr lang="en-US" altLang="ja-JP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み栄えの輝きに　　罪の雲消えにけり 　　 　　</a:t>
            </a:r>
            <a:endParaRPr lang="en-US" altLang="ja-JP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400" b="1" smtClean="0">
                <a:solidFill>
                  <a:srgbClr val="FF0000"/>
                </a:solidFill>
              </a:rPr>
              <a:t>お</a:t>
            </a:r>
            <a:r>
              <a:rPr lang="ja-JP" altLang="en-US" sz="2400" b="1" smtClean="0">
                <a:solidFill>
                  <a:srgbClr val="FF0000"/>
                </a:solidFill>
              </a:rPr>
              <a:t>りかえし</a:t>
            </a:r>
          </a:p>
          <a:p>
            <a:pPr algn="l"/>
            <a:r>
              <a:rPr lang="ja-JP" altLang="en-US" sz="2400" b="1" smtClean="0">
                <a:solidFill>
                  <a:srgbClr val="FF0000"/>
                </a:solidFill>
              </a:rPr>
              <a:t>昼</a:t>
            </a:r>
            <a:r>
              <a:rPr lang="ja-JP" altLang="en-US" sz="2400" b="1" smtClean="0">
                <a:solidFill>
                  <a:srgbClr val="FF0000"/>
                </a:solidFill>
              </a:rPr>
              <a:t>となく夜となく　主の愛に守られて 　　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2400" b="1" smtClean="0">
                <a:solidFill>
                  <a:srgbClr val="FF0000"/>
                </a:solidFill>
              </a:rPr>
              <a:t>いつか主に結ばれつ　　世には無き交わりよ 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pPr algn="l"/>
            <a:endParaRPr lang="en-US" altLang="ja-JP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２．主の受けぬこころみも　主の知らぬ悲しみも 　　</a:t>
            </a:r>
            <a:endParaRPr lang="en-US" altLang="ja-JP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うつし世にあらじかし　いずこにも　み跡見ゆ 　　</a:t>
            </a:r>
            <a:endParaRPr lang="en-US" altLang="ja-JP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altLang="ja-JP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３．昼となく夜となく　主はともにましませば 　　</a:t>
            </a:r>
            <a:endParaRPr lang="en-US" altLang="ja-JP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癒やされぬ病なく　幸ならぬ禍（まが）も無し 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ひとたびは死にし身も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ひとたびは死にし身も</dc:title>
  <dc:creator>mary</dc:creator>
  <cp:lastModifiedBy>user</cp:lastModifiedBy>
  <cp:revision>5</cp:revision>
  <dcterms:created xsi:type="dcterms:W3CDTF">2019-02-10T20:07:42Z</dcterms:created>
  <dcterms:modified xsi:type="dcterms:W3CDTF">2019-09-03T16:15:13Z</dcterms:modified>
</cp:coreProperties>
</file>