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A662F-370D-4E3D-B2E0-0877D626577C}" type="datetimeFigureOut">
              <a:rPr lang="en-US" smtClean="0"/>
              <a:pPr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2AF8-EA03-44F2-B2F1-FF3BDDD08A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ทรงสัญญาให้พรแก่ข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429000" cy="536575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ทรงสัญญาให้พรแก่ข้า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276600" cy="5867400"/>
          </a:xfrm>
        </p:spPr>
        <p:txBody>
          <a:bodyPr>
            <a:noAutofit/>
          </a:bodyPr>
          <a:lstStyle/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1.พระคริสต์เป็นผู้ไถ่มิได้สงสัย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เป็นสันติสุขซึ่งพระองค์ทรงเตรียมไว้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ทรงให้ข้าเป็นบุตรพระองค์ผู้ไถ่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ฟอกโดยพระโลหิตประเสริฐยิ่งใหญ่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th-TH" sz="2000" b="1" dirty="0" smtClean="0">
                <a:solidFill>
                  <a:srgbClr val="FF0000"/>
                </a:solidFill>
                <a:latin typeface="+mj-lt"/>
              </a:rPr>
              <a:t>ร้องรับ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Refrain                             </a:t>
            </a:r>
            <a:r>
              <a:rPr lang="th-TH" sz="2000" b="1" dirty="0" smtClean="0">
                <a:solidFill>
                  <a:srgbClr val="FF0000"/>
                </a:solidFill>
                <a:latin typeface="+mj-lt"/>
              </a:rPr>
              <a:t>ทุกวันข้าสรรเสริญ ร้องเพลงถวาย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 </a:t>
            </a:r>
            <a:r>
              <a:rPr lang="th-TH" sz="2000" b="1" dirty="0" smtClean="0">
                <a:solidFill>
                  <a:srgbClr val="FF0000"/>
                </a:solidFill>
                <a:latin typeface="+mj-lt"/>
              </a:rPr>
              <a:t>สรรเสริญพระเยซู พระมหาไถ่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          </a:t>
            </a:r>
            <a:r>
              <a:rPr lang="th-TH" sz="2000" b="1" dirty="0" smtClean="0">
                <a:solidFill>
                  <a:srgbClr val="FF0000"/>
                </a:solidFill>
                <a:latin typeface="+mj-lt"/>
              </a:rPr>
              <a:t>ทุกวันข้าสรรเสริญ ร้องเพลงถวาย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    </a:t>
            </a:r>
            <a:r>
              <a:rPr lang="th-TH" sz="2000" b="1" dirty="0" smtClean="0">
                <a:solidFill>
                  <a:srgbClr val="FF0000"/>
                </a:solidFill>
                <a:latin typeface="+mj-lt"/>
              </a:rPr>
              <a:t>สรรเสริญพระเยซู พระมหาไถ่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2.พระองค์ทรงสัญญาให้พรแก่ข้า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ให้ความสุขสำราญทุกวันทุกเวลา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ประทานความรอด และได้ทรงไถ่ไว้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ชำระดวงใจให้ สะอาดผ่องใส</a:t>
            </a:r>
          </a:p>
          <a:p>
            <a:pPr algn="l"/>
            <a:endParaRPr lang="th-TH" sz="1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l"/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3.เมื่อตามพระองค์ ข้าอยู่เย็นเป็นสุขพระองค์สถิตภายในใจจึงพ้นทุกข์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ข้าเฝ้าและคอยอยู่ ผู้ไถ่จะมา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                </a:t>
            </a:r>
            <a:r>
              <a:rPr lang="th-TH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คอยด้วยความรัก จนถึงวันเวลา</a:t>
            </a:r>
          </a:p>
          <a:p>
            <a:pPr algn="l"/>
            <a:endParaRPr lang="th-TH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ทรงสัญญาให้พรแก่ข้า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ทรงสัญญาให้พรแก่ข้า</dc:title>
  <dc:creator>user</dc:creator>
  <cp:lastModifiedBy>user</cp:lastModifiedBy>
  <cp:revision>4</cp:revision>
  <dcterms:created xsi:type="dcterms:W3CDTF">2019-09-23T19:01:28Z</dcterms:created>
  <dcterms:modified xsi:type="dcterms:W3CDTF">2019-09-25T17:23:09Z</dcterms:modified>
</cp:coreProperties>
</file>