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8444-91F6-4BAA-ADC7-AF679D26B2A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8444-91F6-4BAA-ADC7-AF679D26B2A9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B0508-8B9E-4DEE-A564-49B21E53F4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ce I have been redeemed.jpg"/>
          <p:cNvPicPr>
            <a:picLocks noChangeAspect="1"/>
          </p:cNvPicPr>
          <p:nvPr userDrawn="1"/>
        </p:nvPicPr>
        <p:blipFill>
          <a:blip r:embed="rId14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ตั้งแต่ข้าถูกไถ่ไว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0"/>
            <a:ext cx="2895600" cy="457200"/>
          </a:xfrm>
        </p:spPr>
        <p:txBody>
          <a:bodyPr>
            <a:normAutofit fontScale="90000"/>
          </a:bodyPr>
          <a:lstStyle/>
          <a:p>
            <a:r>
              <a:rPr lang="th-TH" smtClean="0"/>
              <a:t>ตั้งแต่ข้าฯถูกไถ่ไว้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4419600" cy="5867400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1.มีเพลงที่ข้าฯชอบร้องชื่นใจ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ตั้งแต่ข้าฯถูกไถ่ไว้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เป็นเรื่องกษัตริย์องค์พระผู้ไถ่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ตั้งแต่ข้าฯถูกไถ่ไว้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800" b="1" dirty="0" smtClean="0">
                <a:solidFill>
                  <a:srgbClr val="FF0000"/>
                </a:solidFill>
              </a:rPr>
              <a:t>Refrain:                                                           </a:t>
            </a:r>
            <a:r>
              <a:rPr lang="th-TH" sz="1800" b="1" dirty="0" smtClean="0">
                <a:solidFill>
                  <a:srgbClr val="FF0000"/>
                </a:solidFill>
              </a:rPr>
              <a:t>ตั้งแต่ข้าฯถูกไถ่ไว้ ตั้งแต่ข้าฯถูกไถ่ไว้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ข้าฯจะสรรเสริญพระนามตั้งแต่ข้าฯถูกไถ่ไว้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ข้าฯจะสรรเสริญพระนามพระผู้ช่วย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2.ข้าฯมีพระคริสต์ผู้ให้ชื่นใจ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ตั้งแต่ข้าฯถูกไถ่ไว้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ชอบทำแต่สิ่งตามน้ำพระทัย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ตั้งแต่ข้าฯถูกไถ่ไว้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3.ข้าฯมีพยานแจ้งในจิตใจ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ตั้งแต่ข้าฯถูกไถ่ไว้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ความกลัวและความสงสัยหายไป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ตั้งแต่ข้าฯถูกไถ่ไว้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4.สถานที่พระเจ้าทรงเตรียมไว้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ตั้งแต่ข้าฯถูกไถ่ไว้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ที่ข้าจะอยู่เป็นนิจสืบไป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ตั้งแต่ข้าถูกไถ่ไว้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149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ตั้งแต่ข้าฯถูกไถ่ไว้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ตั้งแต่ข้าถูกไถ่ไว้ </dc:title>
  <dc:creator>user</dc:creator>
  <cp:lastModifiedBy>user</cp:lastModifiedBy>
  <cp:revision>6</cp:revision>
  <dcterms:created xsi:type="dcterms:W3CDTF">2019-09-05T14:21:26Z</dcterms:created>
  <dcterms:modified xsi:type="dcterms:W3CDTF">2019-09-05T16:04:12Z</dcterms:modified>
</cp:coreProperties>
</file>