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367E-FB55-4E9F-B9CE-C39938539E6F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FE9B-3A40-4BC2-A56C-0B10577A8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367E-FB55-4E9F-B9CE-C39938539E6F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FE9B-3A40-4BC2-A56C-0B10577A8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367E-FB55-4E9F-B9CE-C39938539E6F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FE9B-3A40-4BC2-A56C-0B10577A8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367E-FB55-4E9F-B9CE-C39938539E6F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FE9B-3A40-4BC2-A56C-0B10577A8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367E-FB55-4E9F-B9CE-C39938539E6F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FE9B-3A40-4BC2-A56C-0B10577A8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367E-FB55-4E9F-B9CE-C39938539E6F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FE9B-3A40-4BC2-A56C-0B10577A8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367E-FB55-4E9F-B9CE-C39938539E6F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FE9B-3A40-4BC2-A56C-0B10577A8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367E-FB55-4E9F-B9CE-C39938539E6F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FE9B-3A40-4BC2-A56C-0B10577A8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367E-FB55-4E9F-B9CE-C39938539E6F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FE9B-3A40-4BC2-A56C-0B10577A8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367E-FB55-4E9F-B9CE-C39938539E6F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FE9B-3A40-4BC2-A56C-0B10577A8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367E-FB55-4E9F-B9CE-C39938539E6F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FE9B-3A40-4BC2-A56C-0B10577A8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B367E-FB55-4E9F-B9CE-C39938539E6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BFE9B-3A40-4BC2-A56C-0B10577A8F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comes to my heart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ความสุขพระเจ้าโปรดประทา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600"/>
            <a:ext cx="4648200" cy="457200"/>
          </a:xfrm>
        </p:spPr>
        <p:txBody>
          <a:bodyPr>
            <a:normAutofit fontScale="90000"/>
          </a:bodyPr>
          <a:lstStyle/>
          <a:p>
            <a:r>
              <a:rPr lang="th-TH" dirty="0" smtClean="0">
                <a:latin typeface="Arial Black" pitchFamily="34" charset="0"/>
              </a:rPr>
              <a:t>ความสุขพระเจ้าโปรดประทาน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5257800" cy="5334000"/>
          </a:xfrm>
        </p:spPr>
        <p:txBody>
          <a:bodyPr>
            <a:noAutofit/>
          </a:bodyPr>
          <a:lstStyle/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1.ข้าฯรำพึงคิดถึงคำอ่อนหวาน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  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คือคำอันประเสริฐเหลือประมาณความสุขที่ให้มีใจชื่นบาน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 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ความสุขพระเจ้าโปรดประทาน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l"/>
            <a:endParaRPr lang="th-TH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l"/>
            <a:r>
              <a:rPr lang="th-TH" sz="2000" b="1" dirty="0" smtClean="0">
                <a:solidFill>
                  <a:srgbClr val="FF0000"/>
                </a:solidFill>
                <a:latin typeface="Microsoft YaHei UI" pitchFamily="34" charset="-122"/>
                <a:ea typeface="Microsoft YaHei UI" pitchFamily="34" charset="-122"/>
              </a:rPr>
              <a:t>ร้องรับ</a:t>
            </a:r>
            <a:r>
              <a:rPr lang="en-US" sz="2000" b="1" dirty="0" smtClean="0">
                <a:solidFill>
                  <a:srgbClr val="FF0000"/>
                </a:solidFill>
                <a:latin typeface="Microsoft YaHei UI" pitchFamily="34" charset="-122"/>
                <a:ea typeface="Microsoft YaHei UI" pitchFamily="34" charset="-122"/>
              </a:rPr>
              <a:t>                                                       </a:t>
            </a:r>
            <a:r>
              <a:rPr lang="th-TH" sz="2000" b="1" dirty="0" smtClean="0">
                <a:solidFill>
                  <a:srgbClr val="FF0000"/>
                </a:solidFill>
                <a:latin typeface="Microsoft YaHei UI" pitchFamily="34" charset="-122"/>
                <a:ea typeface="Microsoft YaHei UI" pitchFamily="34" charset="-122"/>
              </a:rPr>
              <a:t>ความสุขประเสริฐ</a:t>
            </a:r>
            <a:r>
              <a:rPr lang="en-US" sz="2000" b="1" dirty="0" smtClean="0">
                <a:solidFill>
                  <a:srgbClr val="FF0000"/>
                </a:solidFill>
                <a:latin typeface="Microsoft YaHei UI" pitchFamily="34" charset="-122"/>
                <a:ea typeface="Microsoft YaHei UI" pitchFamily="34" charset="-122"/>
              </a:rPr>
              <a:t>  </a:t>
            </a:r>
            <a:r>
              <a:rPr lang="th-TH" sz="2000" b="1" dirty="0" smtClean="0">
                <a:solidFill>
                  <a:srgbClr val="FF0000"/>
                </a:solidFill>
                <a:latin typeface="Microsoft YaHei UI" pitchFamily="34" charset="-122"/>
                <a:ea typeface="Microsoft YaHei UI" pitchFamily="34" charset="-122"/>
              </a:rPr>
              <a:t>ความสุขประเสริฐแสนสำราญ</a:t>
            </a:r>
            <a:r>
              <a:rPr lang="en-US" sz="2000" b="1" dirty="0" smtClean="0">
                <a:solidFill>
                  <a:srgbClr val="FF0000"/>
                </a:solidFill>
                <a:latin typeface="Microsoft YaHei UI" pitchFamily="34" charset="-122"/>
                <a:ea typeface="Microsoft YaHei UI" pitchFamily="34" charset="-122"/>
              </a:rPr>
              <a:t>                </a:t>
            </a:r>
            <a:r>
              <a:rPr lang="th-TH" sz="2000" b="1" dirty="0" smtClean="0">
                <a:solidFill>
                  <a:srgbClr val="FF0000"/>
                </a:solidFill>
                <a:latin typeface="Microsoft YaHei UI" pitchFamily="34" charset="-122"/>
                <a:ea typeface="Microsoft YaHei UI" pitchFamily="34" charset="-122"/>
              </a:rPr>
              <a:t>โอ้ความสุขประเสริฐยิ่งล้ำเลิศ</a:t>
            </a:r>
            <a:r>
              <a:rPr lang="en-US" sz="2000" b="1" dirty="0" smtClean="0">
                <a:solidFill>
                  <a:srgbClr val="FF0000"/>
                </a:solidFill>
                <a:latin typeface="Microsoft YaHei UI" pitchFamily="34" charset="-122"/>
                <a:ea typeface="Microsoft YaHei UI" pitchFamily="34" charset="-122"/>
              </a:rPr>
              <a:t>  </a:t>
            </a:r>
            <a:r>
              <a:rPr lang="th-TH" sz="2000" b="1" dirty="0" smtClean="0">
                <a:solidFill>
                  <a:srgbClr val="FF0000"/>
                </a:solidFill>
                <a:latin typeface="Microsoft YaHei UI" pitchFamily="34" charset="-122"/>
                <a:ea typeface="Microsoft YaHei UI" pitchFamily="34" charset="-122"/>
              </a:rPr>
              <a:t>ความสุขพระเจ้าโปรดประทาน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l"/>
            <a:endParaRPr lang="th-TH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2. เวลาข้าฯยอมเชื่อพระเยซู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 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ใจข้าฯเกิดความรักกตัญญู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          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ข้าฯรับพระพรแห่งความชื่นบาน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 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ความสุขพระเจ้าโปรดประทาน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l"/>
            <a:endParaRPr lang="th-TH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3.อาศัยในความสุขพระเยซู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 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ยิ่งชิดพระองค์ยิ่งทรงเอ็นดู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            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จิตใจเรามีความสุขสำราญ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 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ความสุขพระเจ้าโปรดประทาน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100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ความสุขพระเจ้าโปรดประทาน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ความสุขพระเจ้าโปรดประทาน</dc:title>
  <dc:creator>user</dc:creator>
  <cp:lastModifiedBy>user</cp:lastModifiedBy>
  <cp:revision>5</cp:revision>
  <dcterms:created xsi:type="dcterms:W3CDTF">2019-09-06T14:33:50Z</dcterms:created>
  <dcterms:modified xsi:type="dcterms:W3CDTF">2019-09-06T18:22:22Z</dcterms:modified>
</cp:coreProperties>
</file>