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92FF9-C0A3-4411-B22D-FFB35D114DBD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3FEBA-42E2-4F83-973F-9221D64687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E522F-B01C-4061-B565-3D9191F3488C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DEE58-C918-4315-ADC9-517ACA4F60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धन्य आश्वासन यीशु मेर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715000" cy="536575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धन्य आश्वासन यीशु मेरा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3810000" cy="5638800"/>
          </a:xfrm>
        </p:spPr>
        <p:txBody>
          <a:bodyPr>
            <a:noAutofit/>
          </a:bodyPr>
          <a:lstStyle/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धन्य आश्वासन यीशु मेरा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दिव्य तेज का ये क्या ही पूर्व स्वाद 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उद्धार का वारिस, खुदा का मोल 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आत्मा से जन्मा, खून में धुलाये 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r>
              <a:rPr lang="hi-IN" sz="1800" b="1" dirty="0" smtClean="0">
                <a:solidFill>
                  <a:srgbClr val="FF0000"/>
                </a:solidFill>
              </a:rPr>
              <a:t/>
            </a:r>
            <a:br>
              <a:rPr lang="hi-IN" sz="1800" b="1" dirty="0" smtClean="0">
                <a:solidFill>
                  <a:srgbClr val="FF0000"/>
                </a:solidFill>
              </a:rPr>
            </a:br>
            <a:r>
              <a:rPr lang="hi-IN" sz="1800" b="1" dirty="0" smtClean="0">
                <a:solidFill>
                  <a:srgbClr val="FF0000"/>
                </a:solidFill>
              </a:rPr>
              <a:t>ये मेरी कथा, ये मेरा गीत </a:t>
            </a:r>
            <a:br>
              <a:rPr lang="hi-IN" sz="1800" b="1" dirty="0" smtClean="0">
                <a:solidFill>
                  <a:srgbClr val="FF0000"/>
                </a:solidFill>
              </a:rPr>
            </a:br>
            <a:r>
              <a:rPr lang="hi-IN" sz="1800" b="1" dirty="0" smtClean="0">
                <a:solidFill>
                  <a:srgbClr val="FF0000"/>
                </a:solidFill>
              </a:rPr>
              <a:t>करूं मैं स्तुति उद्धारकत्र्ता की </a:t>
            </a:r>
            <a:br>
              <a:rPr lang="hi-IN" sz="1800" b="1" dirty="0" smtClean="0">
                <a:solidFill>
                  <a:srgbClr val="FF0000"/>
                </a:solidFill>
              </a:rPr>
            </a:br>
            <a:r>
              <a:rPr lang="hi-IN" sz="1800" b="1" dirty="0" smtClean="0">
                <a:solidFill>
                  <a:srgbClr val="FF0000"/>
                </a:solidFill>
              </a:rPr>
              <a:t>ये मेरी गाथा, ये मेरा गीत </a:t>
            </a:r>
            <a:br>
              <a:rPr lang="hi-IN" sz="1800" b="1" dirty="0" smtClean="0">
                <a:solidFill>
                  <a:srgbClr val="FF0000"/>
                </a:solidFill>
              </a:rPr>
            </a:br>
            <a:r>
              <a:rPr lang="hi-IN" sz="1800" b="1" dirty="0" smtClean="0">
                <a:solidFill>
                  <a:srgbClr val="FF0000"/>
                </a:solidFill>
              </a:rPr>
              <a:t>स्तुति करूं मैं जिन्दगी भर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सम्पूर्ण अधीनता, पूर्ण आनंद 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उठा ले जाने का दर्शन मुझमें 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स्वर्गदूत उतरते, स्वर्ग से लाते 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दया की गूंजन, प्रेम की भेंटे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सम्पूर्ण अधीनता, विश्राम में है 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खुश और आशीषित हूं मैं उसमें 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रूकता और देखता उपर ताकता 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भलाई में डूबा, प्रेम में खोया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धन्य आश्वासन यीशु मेरा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धन्य आश्वासन यीशु मेरा</dc:title>
  <dc:creator>user</dc:creator>
  <cp:lastModifiedBy>user</cp:lastModifiedBy>
  <cp:revision>2</cp:revision>
  <dcterms:created xsi:type="dcterms:W3CDTF">2019-09-23T18:54:07Z</dcterms:created>
  <dcterms:modified xsi:type="dcterms:W3CDTF">2019-09-24T17:14:59Z</dcterms:modified>
</cp:coreProperties>
</file>