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2" autoAdjust="0"/>
    <p:restoredTop sz="94717" autoAdjust="0"/>
  </p:normalViewPr>
  <p:slideViewPr>
    <p:cSldViewPr>
      <p:cViewPr>
        <p:scale>
          <a:sx n="100" d="100"/>
          <a:sy n="100" d="100"/>
        </p:scale>
        <p:origin x="-1589" y="26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2315-84A3-42FF-81D2-A54831BA280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CAD57-D3D5-4ED6-8149-2E950950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2315-84A3-42FF-81D2-A54831BA280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CAD57-D3D5-4ED6-8149-2E950950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2315-84A3-42FF-81D2-A54831BA280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CAD57-D3D5-4ED6-8149-2E950950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2315-84A3-42FF-81D2-A54831BA280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CAD57-D3D5-4ED6-8149-2E950950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2315-84A3-42FF-81D2-A54831BA280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CAD57-D3D5-4ED6-8149-2E950950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2315-84A3-42FF-81D2-A54831BA280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CAD57-D3D5-4ED6-8149-2E950950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2315-84A3-42FF-81D2-A54831BA280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CAD57-D3D5-4ED6-8149-2E950950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2315-84A3-42FF-81D2-A54831BA280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CAD57-D3D5-4ED6-8149-2E950950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2315-84A3-42FF-81D2-A54831BA280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CAD57-D3D5-4ED6-8149-2E950950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2315-84A3-42FF-81D2-A54831BA280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CAD57-D3D5-4ED6-8149-2E950950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2315-84A3-42FF-81D2-A54831BA280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CAD57-D3D5-4ED6-8149-2E950950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12315-84A3-42FF-81D2-A54831BA280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CAD57-D3D5-4ED6-8149-2E950950A6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Не пройди, Иисус меня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400600" cy="434479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Не пройди, Иисус меня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5472608" cy="446449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1. Не пройди, Иисус, меня Ты,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</a:rPr>
              <a:t>Дух не осеня!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Слыша люд, мольбой объятый,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</a:rPr>
              <a:t>Не пройди меня. 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/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Боже! Боже, о, услышь меня!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Слыша люд, мольбой объятый,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Не пройди меня.</a:t>
            </a:r>
            <a:r>
              <a:rPr lang="ru-RU" sz="1800" b="1" dirty="0" smtClean="0">
                <a:solidFill>
                  <a:schemeClr val="tx1"/>
                </a:solidFill>
              </a:rPr>
              <a:t/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/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2. Дай у трона пред Тобою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ru-RU" sz="1800" b="1" dirty="0" smtClean="0">
                <a:solidFill>
                  <a:schemeClr val="tx1"/>
                </a:solidFill>
              </a:rPr>
              <a:t>Мне найти бальзам;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Я простерт теперь душою,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ru-RU" sz="1800" b="1" dirty="0" smtClean="0">
                <a:solidFill>
                  <a:schemeClr val="tx1"/>
                </a:solidFill>
              </a:rPr>
              <a:t>Помоги мне Сам.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/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3. Полагаюсь на Тебя я,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ru-RU" sz="1800" b="1" dirty="0" smtClean="0">
                <a:solidFill>
                  <a:schemeClr val="tx1"/>
                </a:solidFill>
              </a:rPr>
              <a:t>Лик ищу я Твой;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Исцели мой дух, спасая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ru-RU" sz="1800" b="1" dirty="0" smtClean="0">
                <a:solidFill>
                  <a:schemeClr val="tx1"/>
                </a:solidFill>
              </a:rPr>
              <a:t>Милостью святой.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/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4. Ты - источник утешенья,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ru-RU" sz="1800" b="1" dirty="0" smtClean="0">
                <a:solidFill>
                  <a:schemeClr val="tx1"/>
                </a:solidFill>
              </a:rPr>
              <a:t>Лучше всяких благ;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Друг мой - Ты, как в мире тленья,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ru-RU" sz="1800" b="1" dirty="0" smtClean="0">
                <a:solidFill>
                  <a:schemeClr val="tx1"/>
                </a:solidFill>
              </a:rPr>
              <a:t>Так и в небесах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19</Words>
  <Application>Microsoft Office PowerPoint</Application>
  <PresentationFormat>화면 슬라이드 쇼(4:3)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2" baseType="lpstr">
      <vt:lpstr>Office Theme</vt:lpstr>
      <vt:lpstr>Не пройди, Иисус меня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 пройди, Иисус меня</dc:title>
  <dc:creator>mary</dc:creator>
  <cp:lastModifiedBy>Jung Park</cp:lastModifiedBy>
  <cp:revision>6</cp:revision>
  <dcterms:created xsi:type="dcterms:W3CDTF">2019-09-30T17:31:44Z</dcterms:created>
  <dcterms:modified xsi:type="dcterms:W3CDTF">2019-09-30T18:48:43Z</dcterms:modified>
</cp:coreProperties>
</file>