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A7AEF-9EEA-492F-9FBF-18E696837CE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398F7-CDB3-4DAA-8F4B-57A96DEC4B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achtkens en teder roept Jezus de Zij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50" y="1"/>
            <a:ext cx="8915400" cy="685800"/>
          </a:xfrm>
        </p:spPr>
        <p:txBody>
          <a:bodyPr>
            <a:noAutofit/>
          </a:bodyPr>
          <a:lstStyle/>
          <a:p>
            <a:r>
              <a:rPr lang="nl-NL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Zachtkens en teder roept Jezus de Zijnen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5334000" cy="5638800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Zachtkens 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teder roept Jezus de Zijnen,</a:t>
            </a:r>
            <a:b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dringend 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weerklinkt Zijne stem:</a:t>
            </a:r>
            <a:b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Zondaars, o komt toch en wordt nu de Mijne".</a:t>
            </a:r>
            <a:b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 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 gelovig tot Hem!</a:t>
            </a:r>
            <a:b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Refr</a:t>
            </a:r>
            <a:r>
              <a:rPr lang="nl-NL" sz="2000" b="1" dirty="0">
                <a:solidFill>
                  <a:srgbClr val="FF0000"/>
                </a:solidFill>
              </a:rPr>
              <a:t>. </a:t>
            </a:r>
            <a:r>
              <a:rPr lang="nl-NL" sz="2000" b="1" dirty="0" smtClean="0">
                <a:solidFill>
                  <a:srgbClr val="FF0000"/>
                </a:solidFill>
              </a:rPr>
              <a:t>                                                                              Keert </a:t>
            </a:r>
            <a:r>
              <a:rPr lang="nl-NL" sz="2000" b="1" dirty="0">
                <a:solidFill>
                  <a:srgbClr val="FF0000"/>
                </a:solidFill>
              </a:rPr>
              <a:t>weer, keert weer, zondaars</a:t>
            </a:r>
            <a:br>
              <a:rPr lang="nl-NL" sz="2000" b="1" dirty="0">
                <a:solidFill>
                  <a:srgbClr val="FF0000"/>
                </a:solidFill>
              </a:rPr>
            </a:br>
            <a:r>
              <a:rPr lang="nl-NL" sz="2000" b="1" dirty="0" smtClean="0">
                <a:solidFill>
                  <a:srgbClr val="FF0000"/>
                </a:solidFill>
              </a:rPr>
              <a:t>keert </a:t>
            </a:r>
            <a:r>
              <a:rPr lang="nl-NL" sz="2000" b="1" dirty="0">
                <a:solidFill>
                  <a:srgbClr val="FF0000"/>
                </a:solidFill>
              </a:rPr>
              <a:t>weer tot uw Heer!</a:t>
            </a:r>
            <a:br>
              <a:rPr lang="nl-NL" sz="2000" b="1" dirty="0">
                <a:solidFill>
                  <a:srgbClr val="FF0000"/>
                </a:solidFill>
              </a:rPr>
            </a:br>
            <a:r>
              <a:rPr lang="nl-NL" sz="2000" b="1" dirty="0" smtClean="0">
                <a:solidFill>
                  <a:srgbClr val="FF0000"/>
                </a:solidFill>
              </a:rPr>
              <a:t>Zachtkens </a:t>
            </a:r>
            <a:r>
              <a:rPr lang="nl-NL" sz="2000" b="1" dirty="0">
                <a:solidFill>
                  <a:srgbClr val="FF0000"/>
                </a:solidFill>
              </a:rPr>
              <a:t>en teder roept Jezus de Zijnen.</a:t>
            </a:r>
            <a:br>
              <a:rPr lang="nl-NL" sz="2000" b="1" dirty="0">
                <a:solidFill>
                  <a:srgbClr val="FF0000"/>
                </a:solidFill>
              </a:rPr>
            </a:br>
            <a:r>
              <a:rPr lang="nl-NL" sz="2000" b="1" dirty="0" smtClean="0">
                <a:solidFill>
                  <a:srgbClr val="FF0000"/>
                </a:solidFill>
              </a:rPr>
              <a:t>Zondaars</a:t>
            </a:r>
            <a:r>
              <a:rPr lang="nl-NL" sz="2000" b="1" dirty="0">
                <a:solidFill>
                  <a:srgbClr val="FF0000"/>
                </a:solidFill>
              </a:rPr>
              <a:t>, o hoort Hem, keert weer!</a:t>
            </a:r>
            <a:br>
              <a:rPr lang="nl-NL" sz="2000" b="1" dirty="0">
                <a:solidFill>
                  <a:srgbClr val="FF0000"/>
                </a:solidFill>
              </a:rPr>
            </a:br>
            <a:endParaRPr lang="nl-NL" sz="2000" b="1" dirty="0" smtClean="0">
              <a:solidFill>
                <a:srgbClr val="FF0000"/>
              </a:solidFill>
            </a:endParaRP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Snel 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vliegt de tijd ook der zaligheid henen,</a:t>
            </a:r>
            <a:b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 aarde vergaat!</a:t>
            </a:r>
            <a:b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Blijf 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niet de satan uw oor langer lenen,</a:t>
            </a:r>
            <a:b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straks </a:t>
            </a:r>
            <a:r>
              <a:rPr lang="nl-NL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 't voor eeuwig te laat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Zachtkens en teder roept Jezus de Zijnen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Zachtkens en teder roept Jezus de Zijnen</dc:title>
  <dc:creator>user</dc:creator>
  <cp:lastModifiedBy>user</cp:lastModifiedBy>
  <cp:revision>4</cp:revision>
  <dcterms:created xsi:type="dcterms:W3CDTF">2019-09-16T15:53:22Z</dcterms:created>
  <dcterms:modified xsi:type="dcterms:W3CDTF">2019-09-16T17:58:30Z</dcterms:modified>
</cp:coreProperties>
</file>