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82" d="100"/>
          <a:sy n="82" d="100"/>
        </p:scale>
        <p:origin x="-1578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9BEB2-D72F-4B99-B31B-3D8B28B5582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B48FB-B85B-49F6-94CB-1759C6A97B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ngwanpa phei ngohy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62484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Youngwanpa</a:t>
            </a:r>
            <a:r>
              <a:rPr lang="en-US" b="1" dirty="0" smtClean="0"/>
              <a:t> </a:t>
            </a:r>
            <a:r>
              <a:rPr lang="en-US" b="1" dirty="0" err="1" smtClean="0"/>
              <a:t>phei</a:t>
            </a:r>
            <a:r>
              <a:rPr lang="en-US" b="1" dirty="0" smtClean="0"/>
              <a:t> </a:t>
            </a:r>
            <a:r>
              <a:rPr lang="en-US" b="1" dirty="0" err="1" smtClean="0"/>
              <a:t>ngohyah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5029200" cy="47244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Youngwanpa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she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yak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Iphei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yah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jai yah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yah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her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yum yah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Kahtoknyu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Jaoshihe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yah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Wang yah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yah,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yah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tai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yah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jai yak 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114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Youngwanpa phei ngohyah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Youngwanpa phei ngohyah </dc:title>
  <dc:creator>user</dc:creator>
  <cp:lastModifiedBy>user</cp:lastModifiedBy>
  <cp:revision>21</cp:revision>
  <dcterms:created xsi:type="dcterms:W3CDTF">2019-09-11T18:08:40Z</dcterms:created>
  <dcterms:modified xsi:type="dcterms:W3CDTF">2019-09-12T03:42:33Z</dcterms:modified>
</cp:coreProperties>
</file>