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5B8F-2F26-47F0-94BA-DBF2794E2D6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4DF0-C73D-43DD-B1E1-FC82D71BC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5B8F-2F26-47F0-94BA-DBF2794E2D6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4DF0-C73D-43DD-B1E1-FC82D71BC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5B8F-2F26-47F0-94BA-DBF2794E2D6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4DF0-C73D-43DD-B1E1-FC82D71BC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5B8F-2F26-47F0-94BA-DBF2794E2D6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4DF0-C73D-43DD-B1E1-FC82D71BC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5B8F-2F26-47F0-94BA-DBF2794E2D6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4DF0-C73D-43DD-B1E1-FC82D71BC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5B8F-2F26-47F0-94BA-DBF2794E2D6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4DF0-C73D-43DD-B1E1-FC82D71BC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5B8F-2F26-47F0-94BA-DBF2794E2D6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4DF0-C73D-43DD-B1E1-FC82D71BC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5B8F-2F26-47F0-94BA-DBF2794E2D6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4DF0-C73D-43DD-B1E1-FC82D71BC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5B8F-2F26-47F0-94BA-DBF2794E2D6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4DF0-C73D-43DD-B1E1-FC82D71BC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5B8F-2F26-47F0-94BA-DBF2794E2D6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4DF0-C73D-43DD-B1E1-FC82D71BC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5B8F-2F26-47F0-94BA-DBF2794E2D6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4DF0-C73D-43DD-B1E1-FC82D71BCF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95B8F-2F26-47F0-94BA-DBF2794E2D6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E4DF0-C73D-43DD-B1E1-FC82D71BCF1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 우리왕이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s Kami Pu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37338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Yesus</a:t>
            </a:r>
            <a:r>
              <a:rPr lang="en-US" b="1" dirty="0" smtClean="0"/>
              <a:t> </a:t>
            </a:r>
            <a:r>
              <a:rPr lang="en-US" b="1" dirty="0" err="1" smtClean="0"/>
              <a:t>Kami</a:t>
            </a:r>
            <a:r>
              <a:rPr lang="en-US" b="1" dirty="0" smtClean="0"/>
              <a:t> </a:t>
            </a:r>
            <a:r>
              <a:rPr lang="en-US" b="1" dirty="0" err="1" smtClean="0"/>
              <a:t>Puja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066800"/>
            <a:ext cx="4648200" cy="37338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sembah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s'bagai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Berdiri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tengah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Ditinggikan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dipuji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rgbClr val="FF0000"/>
                </a:solidFill>
              </a:rPr>
              <a:t>Reff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err="1" smtClean="0">
                <a:solidFill>
                  <a:srgbClr val="FF0000"/>
                </a:solidFill>
              </a:rPr>
              <a:t>Sembah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dan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puji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p'nuhi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tahtaMu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err="1" smtClean="0">
                <a:solidFill>
                  <a:srgbClr val="FF0000"/>
                </a:solidFill>
              </a:rPr>
              <a:t>Sembah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dan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puji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p'nuhi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tahtaMu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err="1" smtClean="0">
                <a:solidFill>
                  <a:srgbClr val="FF0000"/>
                </a:solidFill>
              </a:rPr>
              <a:t>Sembah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dan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puji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p'nuhi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tahtaMu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err="1" smtClean="0">
                <a:solidFill>
                  <a:srgbClr val="FF0000"/>
                </a:solidFill>
              </a:rPr>
              <a:t>Yesus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Tuhan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adalah</a:t>
            </a:r>
            <a:r>
              <a:rPr lang="en-US" sz="2400" b="1" dirty="0" smtClean="0">
                <a:solidFill>
                  <a:srgbClr val="FF0000"/>
                </a:solidFill>
              </a:rPr>
              <a:t> Raja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Yesus Kami Puja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 aming puso'y manahan ka</dc:title>
  <dc:creator>user</dc:creator>
  <cp:lastModifiedBy>user</cp:lastModifiedBy>
  <cp:revision>5</cp:revision>
  <dcterms:created xsi:type="dcterms:W3CDTF">2019-09-09T00:47:47Z</dcterms:created>
  <dcterms:modified xsi:type="dcterms:W3CDTF">2019-09-09T03:31:47Z</dcterms:modified>
</cp:coreProperties>
</file>