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A3E79-10CA-4061-A032-06143655C329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32C5-407B-4FDB-AE84-A4DDB3679D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A3E79-10CA-4061-A032-06143655C329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32C5-407B-4FDB-AE84-A4DDB3679D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A3E79-10CA-4061-A032-06143655C329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32C5-407B-4FDB-AE84-A4DDB3679D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A3E79-10CA-4061-A032-06143655C329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32C5-407B-4FDB-AE84-A4DDB3679D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A3E79-10CA-4061-A032-06143655C329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32C5-407B-4FDB-AE84-A4DDB3679D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A3E79-10CA-4061-A032-06143655C329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32C5-407B-4FDB-AE84-A4DDB3679D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A3E79-10CA-4061-A032-06143655C329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32C5-407B-4FDB-AE84-A4DDB3679D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A3E79-10CA-4061-A032-06143655C329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32C5-407B-4FDB-AE84-A4DDB3679D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A3E79-10CA-4061-A032-06143655C329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32C5-407B-4FDB-AE84-A4DDB3679D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A3E79-10CA-4061-A032-06143655C329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32C5-407B-4FDB-AE84-A4DDB3679D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A3E79-10CA-4061-A032-06143655C329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32C5-407B-4FDB-AE84-A4DDB3679D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A3E79-10CA-4061-A032-06143655C329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932C5-407B-4FDB-AE84-A4DDB3679DF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lle verzeek'ring, Jezus is mij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858000" cy="609599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Volle verzeek'ring, Jezus is mijn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85800"/>
            <a:ext cx="4191000" cy="5867400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Volle verzeek'ring, Jezus is mijn!                            Wat schenkt dat rust  aan 't volgzaam gemoed. In Hem zal 'k zalig, zalig steeds zijn, wedergeboren door Jezus' bloed.</a:t>
            </a:r>
          </a:p>
          <a:p>
            <a:pPr algn="l"/>
            <a:endParaRPr lang="nl-NL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>
                <a:solidFill>
                  <a:srgbClr val="FF0000"/>
                </a:solidFill>
              </a:rPr>
              <a:t>Refr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  <a:endParaRPr lang="nl-NL" sz="16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Dit is mijn vreugde, altoos te zijn,                         in mijne Heiland, Jezus is mijn!(x2)</a:t>
            </a:r>
          </a:p>
          <a:p>
            <a:pPr algn="l"/>
            <a:endParaRPr lang="nl-NL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Voll' onderwerping, zijn eigendom,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Hem te rusten, heerlijk genot.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't Eigen ik doden, zijn wil alleen,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rijk in mijn Heiland, leven voor God.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Volle verlossing, gans vrij te zijn.                                  'k Mag alles leggen in zijn hand.                              't Harte naar boven, 't oog hemelwaarts;                  zo Jezus volgen naar 't vaderland.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Volle bewustheid, Hij leeft voor mij,                         dit geeft mij blijvend heerlijk genot!                         'k Mag altijd wand'len aan Jezus' zij.                       'k Mag nu steeds leven voor mijne God.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66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Volle verzeek'ring, Jezus is mijn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Volle verzeek'ring, Jezus is mijn</dc:title>
  <dc:creator>user</dc:creator>
  <cp:lastModifiedBy>user</cp:lastModifiedBy>
  <cp:revision>8</cp:revision>
  <dcterms:created xsi:type="dcterms:W3CDTF">2019-09-23T14:57:13Z</dcterms:created>
  <dcterms:modified xsi:type="dcterms:W3CDTF">2019-09-23T16:24:32Z</dcterms:modified>
</cp:coreProperties>
</file>