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2" d="100"/>
          <a:sy n="72" d="100"/>
        </p:scale>
        <p:origin x="-1878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22D8-F8BE-410A-B1D2-4EA6F011A659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6097C-A96B-4A11-B8EF-6B9D4D872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22D8-F8BE-410A-B1D2-4EA6F011A659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6097C-A96B-4A11-B8EF-6B9D4D872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22D8-F8BE-410A-B1D2-4EA6F011A659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6097C-A96B-4A11-B8EF-6B9D4D872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22D8-F8BE-410A-B1D2-4EA6F011A659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6097C-A96B-4A11-B8EF-6B9D4D872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22D8-F8BE-410A-B1D2-4EA6F011A659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6097C-A96B-4A11-B8EF-6B9D4D872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22D8-F8BE-410A-B1D2-4EA6F011A659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6097C-A96B-4A11-B8EF-6B9D4D872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22D8-F8BE-410A-B1D2-4EA6F011A659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6097C-A96B-4A11-B8EF-6B9D4D872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22D8-F8BE-410A-B1D2-4EA6F011A659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6097C-A96B-4A11-B8EF-6B9D4D872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22D8-F8BE-410A-B1D2-4EA6F011A659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6097C-A96B-4A11-B8EF-6B9D4D872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22D8-F8BE-410A-B1D2-4EA6F011A659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6097C-A96B-4A11-B8EF-6B9D4D872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22D8-F8BE-410A-B1D2-4EA6F011A659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6097C-A96B-4A11-B8EF-6B9D4D872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522D8-F8BE-410A-B1D2-4EA6F011A659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6097C-A96B-4A11-B8EF-6B9D4D8726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성결키 위해.jpg"/>
          <p:cNvPicPr>
            <a:picLocks noChangeAspect="1"/>
          </p:cNvPicPr>
          <p:nvPr userDrawn="1"/>
        </p:nvPicPr>
        <p:blipFill>
          <a:blip r:embed="rId14">
            <a:lum bright="5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Tiempo Consa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188640"/>
            <a:ext cx="4714908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b="1" dirty="0" err="1" smtClean="0"/>
              <a:t>Tu</a:t>
            </a:r>
            <a:r>
              <a:rPr lang="en-US" b="1" dirty="0" smtClean="0"/>
              <a:t> </a:t>
            </a:r>
            <a:r>
              <a:rPr lang="en-US" b="1" dirty="0" err="1" smtClean="0"/>
              <a:t>Tiempo</a:t>
            </a:r>
            <a:r>
              <a:rPr lang="en-US" b="1" dirty="0" smtClean="0"/>
              <a:t> </a:t>
            </a:r>
            <a:r>
              <a:rPr lang="en-US" b="1" dirty="0" err="1" smtClean="0"/>
              <a:t>Consagra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3744416" cy="561662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Consagra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dejes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ermanece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buscar el  maná.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Amando a  los  fieles, Al débil  sostén,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 nunca olvides  El don y por quién.</a:t>
            </a:r>
          </a:p>
          <a:p>
            <a:pPr algn="l"/>
            <a:endParaRPr lang="es-E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consagra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El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veloz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Camina  despacio Del  Maestro en pos;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Mirándolo  mucho  Serás como Él es;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 para dudarlo Motivo no des.</a:t>
            </a:r>
          </a:p>
          <a:p>
            <a:pPr algn="l"/>
            <a:endParaRPr lang="es-E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 bienes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consagra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Riqueza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paso acomoda De Dios el andar;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goces, que sufras, Camina con Él;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Fijando la vista En modelo tan fiel.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 fuerzas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consagra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Tranquilo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estar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ti solo impere  De Él la voluntad;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espíritu  sigue  A fuentes  de amor;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Prepárate  y pronto  Verás al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137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Tu Tiempo Consagra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Tu Tiempo Consagra </dc:title>
  <dc:creator>mary</dc:creator>
  <cp:lastModifiedBy>user</cp:lastModifiedBy>
  <cp:revision>15</cp:revision>
  <dcterms:created xsi:type="dcterms:W3CDTF">2019-02-19T16:24:12Z</dcterms:created>
  <dcterms:modified xsi:type="dcterms:W3CDTF">2019-09-11T20:54:40Z</dcterms:modified>
</cp:coreProperties>
</file>