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968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0E404-E3FA-4CA2-B8AE-3599FF54724E}" type="datetimeFigureOut">
              <a:rPr lang="en-US" smtClean="0"/>
              <a:pPr/>
              <a:t>9/25/2019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DF3A3-CAE6-4025-BCA2-CB00CA3ED0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0E404-E3FA-4CA2-B8AE-3599FF54724E}" type="datetimeFigureOut">
              <a:rPr lang="en-US" smtClean="0"/>
              <a:pPr/>
              <a:t>9/25/2019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DF3A3-CAE6-4025-BCA2-CB00CA3ED0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0E404-E3FA-4CA2-B8AE-3599FF54724E}" type="datetimeFigureOut">
              <a:rPr lang="en-US" smtClean="0"/>
              <a:pPr/>
              <a:t>9/25/2019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DF3A3-CAE6-4025-BCA2-CB00CA3ED0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0E404-E3FA-4CA2-B8AE-3599FF54724E}" type="datetimeFigureOut">
              <a:rPr lang="en-US" smtClean="0"/>
              <a:pPr/>
              <a:t>9/25/2019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DF3A3-CAE6-4025-BCA2-CB00CA3ED0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0E404-E3FA-4CA2-B8AE-3599FF54724E}" type="datetimeFigureOut">
              <a:rPr lang="en-US" smtClean="0"/>
              <a:pPr/>
              <a:t>9/25/2019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DF3A3-CAE6-4025-BCA2-CB00CA3ED0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0E404-E3FA-4CA2-B8AE-3599FF54724E}" type="datetimeFigureOut">
              <a:rPr lang="en-US" smtClean="0"/>
              <a:pPr/>
              <a:t>9/25/2019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DF3A3-CAE6-4025-BCA2-CB00CA3ED0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0E404-E3FA-4CA2-B8AE-3599FF54724E}" type="datetimeFigureOut">
              <a:rPr lang="en-US" smtClean="0"/>
              <a:pPr/>
              <a:t>9/25/2019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DF3A3-CAE6-4025-BCA2-CB00CA3ED0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0E404-E3FA-4CA2-B8AE-3599FF54724E}" type="datetimeFigureOut">
              <a:rPr lang="en-US" smtClean="0"/>
              <a:pPr/>
              <a:t>9/25/2019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DF3A3-CAE6-4025-BCA2-CB00CA3ED0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0E404-E3FA-4CA2-B8AE-3599FF54724E}" type="datetimeFigureOut">
              <a:rPr lang="en-US" smtClean="0"/>
              <a:pPr/>
              <a:t>9/25/2019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DF3A3-CAE6-4025-BCA2-CB00CA3ED0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0E404-E3FA-4CA2-B8AE-3599FF54724E}" type="datetimeFigureOut">
              <a:rPr lang="en-US" smtClean="0"/>
              <a:pPr/>
              <a:t>9/25/2019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DF3A3-CAE6-4025-BCA2-CB00CA3ED0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0E404-E3FA-4CA2-B8AE-3599FF54724E}" type="datetimeFigureOut">
              <a:rPr lang="en-US" smtClean="0"/>
              <a:pPr/>
              <a:t>9/25/2019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DF3A3-CAE6-4025-BCA2-CB00CA3ED0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60E404-E3FA-4CA2-B8AE-3599FF54724E}" type="datetimeFigureOut">
              <a:rPr lang="en-US" smtClean="0"/>
              <a:pPr/>
              <a:t>9/25/2019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EDF3A3-CAE6-4025-BCA2-CB00CA3ED01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예수로 나의 구주삼고.jp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eligstes Wissen, Jesus ist me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6800" y="0"/>
            <a:ext cx="7010400" cy="612775"/>
          </a:xfrm>
        </p:spPr>
        <p:txBody>
          <a:bodyPr>
            <a:normAutofit fontScale="90000"/>
          </a:bodyPr>
          <a:lstStyle/>
          <a:p>
            <a:r>
              <a:rPr lang="de-DE" b="1" dirty="0" smtClean="0"/>
              <a:t>Seligstes Wissen, Jesus ist mein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609600"/>
            <a:ext cx="4572000" cy="5638800"/>
          </a:xfrm>
        </p:spPr>
        <p:txBody>
          <a:bodyPr>
            <a:noAutofit/>
          </a:bodyPr>
          <a:lstStyle/>
          <a:p>
            <a:pPr algn="l"/>
            <a:r>
              <a:rPr lang="de-D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Seligstes Wissen: Jesus ist mein! Köstlichen Frieden bringt es mir ein. Leben von oben, ewiges Heil,              völlige Sühnung ward mir zuteil. </a:t>
            </a:r>
          </a:p>
          <a:p>
            <a:pPr algn="l"/>
            <a:endParaRPr lang="de-DE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2000" b="1" dirty="0" smtClean="0">
                <a:solidFill>
                  <a:srgbClr val="FF0000"/>
                </a:solidFill>
              </a:rPr>
              <a:t>Refrain                                                                Lasst mich's erzählen, Jesus zur Ehr;      wo ist ein Heiland, größer als er?         Wer kann so segnen, wer so erfreun? Keiner als Jesus! Preis ihm allein!</a:t>
            </a:r>
          </a:p>
          <a:p>
            <a:pPr algn="l"/>
            <a:endParaRPr lang="de-DE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Ihm will ich leben, o welche Freud! Herrliche Gaben Jesus mir beut</a:t>
            </a:r>
            <a:r>
              <a:rPr lang="de-DE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: </a:t>
            </a:r>
            <a:r>
              <a:rPr lang="de-DE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Göttliche </a:t>
            </a:r>
            <a:r>
              <a:rPr lang="de-D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Leitung, Schutz in Gefahr</a:t>
            </a:r>
            <a:r>
              <a:rPr lang="de-DE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de-DE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Sieg </a:t>
            </a:r>
            <a:r>
              <a:rPr lang="de-D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über Sünde reicht er mir dar. </a:t>
            </a:r>
          </a:p>
          <a:p>
            <a:pPr algn="l"/>
            <a:endParaRPr lang="de-DE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Völlig sein eigen! Nichts such ich mehr; Jesus, er stillet all mein Begehr.                Treu will ich dienen ihm immerdar,                        bis ich gelang zur oberen Schar. </a:t>
            </a:r>
          </a:p>
          <a:p>
            <a:pPr algn="l"/>
            <a:endParaRPr lang="de-DE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135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Seligstes Wissen, Jesus ist mein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Seligstes Wissen, Jesus ist mein</dc:title>
  <dc:creator>user</dc:creator>
  <cp:lastModifiedBy>user</cp:lastModifiedBy>
  <cp:revision>4</cp:revision>
  <dcterms:created xsi:type="dcterms:W3CDTF">2019-09-23T18:32:18Z</dcterms:created>
  <dcterms:modified xsi:type="dcterms:W3CDTF">2019-09-24T15:27:41Z</dcterms:modified>
</cp:coreProperties>
</file>