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5B8F-2F26-47F0-94BA-DBF2794E2D6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4DF0-C73D-43DD-B1E1-FC82D71BCF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우리왕이여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 aming puso'y manahan 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477000" cy="6858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Sa aming puso'y manahan 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219200"/>
            <a:ext cx="5105400" cy="1524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Hesus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maluwalhati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Ikaw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Narito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piling,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pinupuri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namin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puso'y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manahan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ka,</a:t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puso'y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mangusap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ka,</a:t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buhay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mamuhay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Panginoon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halika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 aming puso'y manahan 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 aming puso'y manahan ka</dc:title>
  <dc:creator>user</dc:creator>
  <cp:lastModifiedBy>user</cp:lastModifiedBy>
  <cp:revision>6</cp:revision>
  <dcterms:created xsi:type="dcterms:W3CDTF">2019-09-09T00:47:47Z</dcterms:created>
  <dcterms:modified xsi:type="dcterms:W3CDTF">2019-09-09T18:02:11Z</dcterms:modified>
</cp:coreProperties>
</file>