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5FFB-C028-4A58-9F73-CB5758371BB4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C29F-F947-490F-9641-3902573D1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5FFB-C028-4A58-9F73-CB5758371BB4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C29F-F947-490F-9641-3902573D1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5FFB-C028-4A58-9F73-CB5758371BB4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C29F-F947-490F-9641-3902573D1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5FFB-C028-4A58-9F73-CB5758371BB4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C29F-F947-490F-9641-3902573D1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5FFB-C028-4A58-9F73-CB5758371BB4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C29F-F947-490F-9641-3902573D1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5FFB-C028-4A58-9F73-CB5758371BB4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C29F-F947-490F-9641-3902573D1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5FFB-C028-4A58-9F73-CB5758371BB4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C29F-F947-490F-9641-3902573D1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5FFB-C028-4A58-9F73-CB5758371BB4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C29F-F947-490F-9641-3902573D1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5FFB-C028-4A58-9F73-CB5758371BB4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C29F-F947-490F-9641-3902573D1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5FFB-C028-4A58-9F73-CB5758371BB4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C29F-F947-490F-9641-3902573D1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5FFB-C028-4A58-9F73-CB5758371BB4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C29F-F947-490F-9641-3902573D1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B5FFB-C028-4A58-9F73-CB5758371BB4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7C29F-F947-490F-9641-3902573D15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f Jesus' Love that Sought Me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 Pag Ibig ni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7422" y="1000108"/>
            <a:ext cx="4500594" cy="3391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Sa </a:t>
            </a:r>
            <a:r>
              <a:rPr lang="en-US" b="1" dirty="0" err="1"/>
              <a:t>Pag</a:t>
            </a:r>
            <a:r>
              <a:rPr lang="en-US" b="1" dirty="0"/>
              <a:t> </a:t>
            </a:r>
            <a:r>
              <a:rPr lang="en-US" b="1" dirty="0" err="1"/>
              <a:t>Ibig</a:t>
            </a:r>
            <a:r>
              <a:rPr lang="en-US" b="1" dirty="0"/>
              <a:t> </a:t>
            </a:r>
            <a:r>
              <a:rPr lang="en-US" b="1" dirty="0" err="1"/>
              <a:t>ni</a:t>
            </a:r>
            <a:r>
              <a:rPr lang="en-US" b="1" dirty="0"/>
              <a:t> </a:t>
            </a:r>
            <a:r>
              <a:rPr lang="en-US" b="1" dirty="0" smtClean="0"/>
              <a:t>Cristo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1572" y="1785926"/>
            <a:ext cx="7572428" cy="3781436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Sa </a:t>
            </a:r>
            <a:r>
              <a:rPr lang="en-US" sz="1600" b="1" dirty="0" err="1" smtClean="0">
                <a:solidFill>
                  <a:schemeClr val="tx1"/>
                </a:solidFill>
              </a:rPr>
              <a:t>pag-ibig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Kristo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Ako</a:t>
            </a:r>
            <a:r>
              <a:rPr lang="en-US" sz="1600" b="1" dirty="0" smtClean="0">
                <a:solidFill>
                  <a:schemeClr val="tx1"/>
                </a:solidFill>
              </a:rPr>
              <a:t> ay </a:t>
            </a:r>
            <a:r>
              <a:rPr lang="en-US" sz="1600" b="1" dirty="0" err="1" smtClean="0">
                <a:solidFill>
                  <a:schemeClr val="tx1"/>
                </a:solidFill>
              </a:rPr>
              <a:t>tinubos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aking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kasalana’y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pinawi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Niyang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lubos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At </a:t>
            </a:r>
            <a:r>
              <a:rPr lang="en-US" sz="1600" b="1" dirty="0" err="1" smtClean="0">
                <a:solidFill>
                  <a:schemeClr val="tx1"/>
                </a:solidFill>
              </a:rPr>
              <a:t>kaya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aking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awit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matapus-tapos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Ay </a:t>
            </a:r>
            <a:r>
              <a:rPr lang="en-US" sz="1600" b="1" dirty="0" err="1" smtClean="0">
                <a:solidFill>
                  <a:schemeClr val="tx1"/>
                </a:solidFill>
              </a:rPr>
              <a:t>purihin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Kristo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aking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Manunubos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Koro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Tunay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nagbabago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pag-ibig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Kristo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Lalong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tumitibay</a:t>
            </a:r>
            <a:r>
              <a:rPr lang="en-US" sz="1600" b="1" dirty="0" smtClean="0">
                <a:solidFill>
                  <a:srgbClr val="FF0000"/>
                </a:solidFill>
              </a:rPr>
              <a:t> at </a:t>
            </a:r>
            <a:r>
              <a:rPr lang="en-US" sz="1600" b="1" dirty="0" err="1" smtClean="0">
                <a:solidFill>
                  <a:srgbClr val="FF0000"/>
                </a:solidFill>
              </a:rPr>
              <a:t>laging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dalisay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Kanyang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pagmamahal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Bawat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nayon</a:t>
            </a:r>
            <a:r>
              <a:rPr lang="en-US" sz="1600" b="1" dirty="0" smtClean="0">
                <a:solidFill>
                  <a:schemeClr val="tx1"/>
                </a:solidFill>
              </a:rPr>
              <a:t> at </a:t>
            </a:r>
            <a:r>
              <a:rPr lang="en-US" sz="1600" b="1" dirty="0" err="1" smtClean="0">
                <a:solidFill>
                  <a:schemeClr val="tx1"/>
                </a:solidFill>
              </a:rPr>
              <a:t>bayan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Sa </a:t>
            </a:r>
            <a:r>
              <a:rPr lang="en-US" sz="1600" b="1" dirty="0" err="1" smtClean="0">
                <a:solidFill>
                  <a:schemeClr val="tx1"/>
                </a:solidFill>
              </a:rPr>
              <a:t>lupaing</a:t>
            </a:r>
            <a:r>
              <a:rPr lang="en-US" sz="1600" b="1" dirty="0" smtClean="0">
                <a:solidFill>
                  <a:schemeClr val="tx1"/>
                </a:solidFill>
              </a:rPr>
              <a:t> banal,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Ay </a:t>
            </a:r>
            <a:r>
              <a:rPr lang="en-US" sz="1600" b="1" dirty="0" err="1" smtClean="0">
                <a:solidFill>
                  <a:schemeClr val="tx1"/>
                </a:solidFill>
              </a:rPr>
              <a:t>dinalhan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Cristo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Ng </a:t>
            </a:r>
            <a:r>
              <a:rPr lang="en-US" sz="1600" b="1" dirty="0" err="1" smtClean="0">
                <a:solidFill>
                  <a:schemeClr val="tx1"/>
                </a:solidFill>
              </a:rPr>
              <a:t>aral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Niyang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mahal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sakit</a:t>
            </a:r>
            <a:r>
              <a:rPr lang="en-US" sz="1600" b="1" dirty="0" smtClean="0">
                <a:solidFill>
                  <a:schemeClr val="tx1"/>
                </a:solidFill>
              </a:rPr>
              <a:t>  at </a:t>
            </a:r>
            <a:r>
              <a:rPr lang="en-US" sz="1600" b="1" dirty="0" err="1" smtClean="0">
                <a:solidFill>
                  <a:schemeClr val="tx1"/>
                </a:solidFill>
              </a:rPr>
              <a:t>dusa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Ay </a:t>
            </a:r>
            <a:r>
              <a:rPr lang="en-US" sz="1600" b="1" dirty="0" err="1" smtClean="0">
                <a:solidFill>
                  <a:schemeClr val="tx1"/>
                </a:solidFill>
              </a:rPr>
              <a:t>Kanyang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nilunasan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At </a:t>
            </a:r>
            <a:r>
              <a:rPr lang="en-US" sz="1600" b="1" dirty="0" err="1" smtClean="0">
                <a:solidFill>
                  <a:schemeClr val="tx1"/>
                </a:solidFill>
              </a:rPr>
              <a:t>kinupkop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taong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Sala’y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naligaw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Dakila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Niyang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pag-ibig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tanging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dahilan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Tayong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makasalana’y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Sinakop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tunay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At </a:t>
            </a:r>
            <a:r>
              <a:rPr lang="en-US" sz="1600" b="1" dirty="0" err="1" smtClean="0">
                <a:solidFill>
                  <a:schemeClr val="tx1"/>
                </a:solidFill>
              </a:rPr>
              <a:t>kapag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ating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sinapit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Langit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Kanyang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bayan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Atin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Siyang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pupurihing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Magpawalang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hanggan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108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Sa Pag Ibig ni Cristo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Sa Pag Ibig ni Cristo </dc:title>
  <dc:creator>mary</dc:creator>
  <cp:lastModifiedBy>FRONT</cp:lastModifiedBy>
  <cp:revision>14</cp:revision>
  <dcterms:created xsi:type="dcterms:W3CDTF">2020-10-26T16:45:26Z</dcterms:created>
  <dcterms:modified xsi:type="dcterms:W3CDTF">2024-10-23T19:48:20Z</dcterms:modified>
</cp:coreProperties>
</file>