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7CF7B-5EC5-4BE2-A4F9-E5DC8EA0CF61}" type="datetimeFigureOut">
              <a:rPr lang="en-US" smtClean="0"/>
              <a:pPr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27D09-B8A3-4C6F-8178-FC315C08AB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 segurança, Sou de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399"/>
            <a:ext cx="6477000" cy="533401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 </a:t>
            </a:r>
            <a:r>
              <a:rPr lang="pt-BR" b="1" dirty="0" smtClean="0"/>
              <a:t>Que segurança, Sou de Jesus</a:t>
            </a:r>
            <a:endParaRPr lang="pt-BR" b="1" dirty="0"/>
          </a:p>
        </p:txBody>
      </p:sp>
      <p:sp>
        <p:nvSpPr>
          <p:cNvPr id="4" name="Rectangle 3"/>
          <p:cNvSpPr/>
          <p:nvPr/>
        </p:nvSpPr>
        <p:spPr>
          <a:xfrm>
            <a:off x="457200" y="914400"/>
            <a:ext cx="41148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Que segurança! Sou de Jesus!</a:t>
            </a:r>
          </a:p>
          <a:p>
            <a:r>
              <a:rPr lang="pt-BR" b="1" dirty="0" smtClean="0"/>
              <a:t>Eu já desfruto as bênçãos da luz.</a:t>
            </a:r>
          </a:p>
          <a:p>
            <a:r>
              <a:rPr lang="pt-BR" b="1" dirty="0" smtClean="0"/>
              <a:t>Sou por Jesus herdeiro de Deus;</a:t>
            </a:r>
          </a:p>
          <a:p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Ele</a:t>
            </a:r>
            <a:r>
              <a:rPr lang="pt-BR" b="1" dirty="0" smtClean="0"/>
              <a:t> </a:t>
            </a:r>
            <a:r>
              <a:rPr lang="pt-BR" b="1" dirty="0" smtClean="0"/>
              <a:t>me leva à glória dos céus.</a:t>
            </a:r>
          </a:p>
          <a:p>
            <a:endParaRPr lang="pt-BR" b="1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Canta, minha alma, canta ao Senhor!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Rende-lhe sempre </a:t>
            </a:r>
            <a:r>
              <a:rPr lang="pt-BR" b="1" smtClean="0">
                <a:solidFill>
                  <a:srgbClr val="FF0000"/>
                </a:solidFill>
              </a:rPr>
              <a:t>ardente </a:t>
            </a:r>
            <a:r>
              <a:rPr lang="pt-BR" b="1" smtClean="0">
                <a:solidFill>
                  <a:srgbClr val="FF0000"/>
                </a:solidFill>
              </a:rPr>
              <a:t>louvor!(x2)</a:t>
            </a:r>
            <a:endParaRPr lang="pt-BR" b="1" dirty="0" smtClean="0">
              <a:solidFill>
                <a:srgbClr val="FF0000"/>
              </a:solidFill>
            </a:endParaRPr>
          </a:p>
          <a:p>
            <a:endParaRPr lang="pt-BR" b="1" dirty="0" smtClean="0"/>
          </a:p>
          <a:p>
            <a:r>
              <a:rPr lang="pt-BR" b="1" dirty="0" smtClean="0"/>
              <a:t>Ao seu amor eu me submeti</a:t>
            </a:r>
          </a:p>
          <a:p>
            <a:r>
              <a:rPr lang="pt-BR" b="1" dirty="0" smtClean="0"/>
              <a:t>e extasiado, então, me senti.</a:t>
            </a:r>
          </a:p>
          <a:p>
            <a:r>
              <a:rPr lang="pt-BR" b="1" dirty="0" smtClean="0"/>
              <a:t>Anjos cantando nos altos céus</a:t>
            </a:r>
          </a:p>
          <a:p>
            <a:r>
              <a:rPr lang="pt-BR" b="1" dirty="0" smtClean="0"/>
              <a:t>louvam a excelsa graça de Deus.</a:t>
            </a:r>
          </a:p>
          <a:p>
            <a:endParaRPr lang="pt-BR" b="1" dirty="0" smtClean="0"/>
          </a:p>
          <a:p>
            <a:r>
              <a:rPr lang="pt-BR" b="1" dirty="0" smtClean="0"/>
              <a:t>Sempre vivendo em seu grande amor,</a:t>
            </a:r>
          </a:p>
          <a:p>
            <a:r>
              <a:rPr lang="pt-BR" b="1" dirty="0" smtClean="0"/>
              <a:t>me regozijo em meu Salvador.</a:t>
            </a:r>
          </a:p>
          <a:p>
            <a:r>
              <a:rPr lang="pt-BR" b="1" dirty="0" smtClean="0"/>
              <a:t>Esperançoso vivo na luz,</a:t>
            </a:r>
          </a:p>
          <a:p>
            <a:r>
              <a:rPr lang="pt-BR" b="1" dirty="0" smtClean="0"/>
              <a:t>pela bondade do meu Jesus.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</TotalTime>
  <Words>104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Que segurança, Sou de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Bendita segurança, Jesus é meu!</dc:title>
  <dc:creator>user</dc:creator>
  <cp:lastModifiedBy>mary</cp:lastModifiedBy>
  <cp:revision>10</cp:revision>
  <dcterms:created xsi:type="dcterms:W3CDTF">2019-09-19T21:00:12Z</dcterms:created>
  <dcterms:modified xsi:type="dcterms:W3CDTF">2022-06-21T20:25:45Z</dcterms:modified>
</cp:coreProperties>
</file>