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9" d="100"/>
          <a:sy n="69" d="100"/>
        </p:scale>
        <p:origin x="-1968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C46B3-92F0-4108-80F6-258274843C91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0AC57-3DE5-4125-8B22-583338AAA7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, Ten Thousand Harps And Voic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mil ar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926" y="0"/>
            <a:ext cx="314327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mil </a:t>
            </a:r>
            <a:r>
              <a:rPr lang="en-US" b="1" dirty="0" err="1" smtClean="0"/>
              <a:t>arpas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024336" cy="4802088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mil arpas y mil voces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alcen notas de loor.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reina, el cielo goza,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reina, el Dios de amor.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Ved, su trono ocupa ya;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solo, el mundo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regira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1" dirty="0" smtClean="0">
                <a:solidFill>
                  <a:srgbClr val="FF0000"/>
                </a:solidFill>
              </a:rPr>
              <a:t>Coro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Aleluya!, aleluya!,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aleluya!, Amén.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de gloria, reine siempre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divina potestad;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nadie arranque de tu mano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que son tu propiedad.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Dicha tiene aquel que esta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destinado a ver tu faz.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Apresura tu venida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las nubes, !oh Señor!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Nuestro cielo, nueva tierra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danos, Cristo, por tu amor.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Aureas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arpas de tu grey,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"Gloria" entonen a su Rey.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mil arpas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mil arpas</dc:title>
  <dc:creator>mary</dc:creator>
  <cp:lastModifiedBy>user</cp:lastModifiedBy>
  <cp:revision>4</cp:revision>
  <dcterms:created xsi:type="dcterms:W3CDTF">2019-04-03T18:02:25Z</dcterms:created>
  <dcterms:modified xsi:type="dcterms:W3CDTF">2019-09-08T01:54:22Z</dcterms:modified>
</cp:coreProperties>
</file>