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7DA-30A9-4662-94C7-4BE208F16C63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D921-F409-4C6C-AC7F-281153BF9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7DA-30A9-4662-94C7-4BE208F16C63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D921-F409-4C6C-AC7F-281153BF9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7DA-30A9-4662-94C7-4BE208F16C63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D921-F409-4C6C-AC7F-281153BF9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7DA-30A9-4662-94C7-4BE208F16C63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D921-F409-4C6C-AC7F-281153BF9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7DA-30A9-4662-94C7-4BE208F16C63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D921-F409-4C6C-AC7F-281153BF9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7DA-30A9-4662-94C7-4BE208F16C63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D921-F409-4C6C-AC7F-281153BF9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7DA-30A9-4662-94C7-4BE208F16C63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D921-F409-4C6C-AC7F-281153BF9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7DA-30A9-4662-94C7-4BE208F16C63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D921-F409-4C6C-AC7F-281153BF9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7DA-30A9-4662-94C7-4BE208F16C63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D921-F409-4C6C-AC7F-281153BF9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7DA-30A9-4662-94C7-4BE208F16C63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D921-F409-4C6C-AC7F-281153BF9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E87DA-30A9-4662-94C7-4BE208F16C63}" type="datetimeFigureOut">
              <a:rPr lang="en-US" smtClean="0"/>
              <a:pPr/>
              <a:t>9/21/2019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AD921-F409-4C6C-AC7F-281153BF9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E87DA-30A9-4662-94C7-4BE208F16C63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AD921-F409-4C6C-AC7F-281153BF95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da mi Loju Mo ni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334000" cy="6096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O da mi Loju Mo ni Jesu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3276600" cy="5562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loju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Itowo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oorun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l’eyi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je!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ajogun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we mi, 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bi.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Egbe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Ngo so </a:t>
            </a:r>
            <a:r>
              <a:rPr lang="en-US" b="1" dirty="0" err="1" smtClean="0">
                <a:solidFill>
                  <a:srgbClr val="FF0000"/>
                </a:solidFill>
              </a:rPr>
              <a:t>itan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ngo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korin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Ngo yin </a:t>
            </a:r>
            <a:r>
              <a:rPr lang="en-US" b="1" dirty="0" err="1" smtClean="0">
                <a:solidFill>
                  <a:srgbClr val="FF0000"/>
                </a:solidFill>
              </a:rPr>
              <a:t>Olugbala</a:t>
            </a:r>
            <a:r>
              <a:rPr lang="en-US" b="1" dirty="0" smtClean="0">
                <a:solidFill>
                  <a:srgbClr val="FF0000"/>
                </a:solidFill>
              </a:rPr>
              <a:t> mi </a:t>
            </a:r>
            <a:r>
              <a:rPr lang="en-US" b="1" dirty="0" err="1" smtClean="0">
                <a:solidFill>
                  <a:srgbClr val="FF0000"/>
                </a:solidFill>
              </a:rPr>
              <a:t>titi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Ngo so </a:t>
            </a:r>
            <a:r>
              <a:rPr lang="en-US" b="1" dirty="0" err="1" smtClean="0">
                <a:solidFill>
                  <a:srgbClr val="FF0000"/>
                </a:solidFill>
              </a:rPr>
              <a:t>itan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ngo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korin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Ngo yin </a:t>
            </a:r>
            <a:r>
              <a:rPr lang="en-US" b="1" dirty="0" err="1" smtClean="0">
                <a:solidFill>
                  <a:srgbClr val="FF0000"/>
                </a:solidFill>
              </a:rPr>
              <a:t>Olugbala</a:t>
            </a:r>
            <a:r>
              <a:rPr lang="en-US" b="1" dirty="0" smtClean="0">
                <a:solidFill>
                  <a:srgbClr val="FF0000"/>
                </a:solidFill>
              </a:rPr>
              <a:t> mi </a:t>
            </a:r>
            <a:r>
              <a:rPr lang="en-US" b="1" dirty="0" err="1" smtClean="0">
                <a:solidFill>
                  <a:srgbClr val="FF0000"/>
                </a:solidFill>
              </a:rPr>
              <a:t>titi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tayotayo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le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at’anu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d’eni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 ma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gbadura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ore Re ma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 err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3029</TotalTime>
  <Words>125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da mi Loju Mo ni Jesu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da mi Loju Mo ni Jesu</dc:title>
  <dc:creator>user</dc:creator>
  <cp:lastModifiedBy>user</cp:lastModifiedBy>
  <cp:revision>6</cp:revision>
  <dcterms:created xsi:type="dcterms:W3CDTF">2019-09-19T20:50:03Z</dcterms:created>
  <dcterms:modified xsi:type="dcterms:W3CDTF">2019-09-22T21:00:26Z</dcterms:modified>
</cp:coreProperties>
</file>