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68FA5-01F6-45DA-8D63-8C25000B6E35}" type="datetimeFigureOut">
              <a:rPr lang="en-US" smtClean="0"/>
              <a:pPr/>
              <a:t>9/23/2019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A3650E-CBD9-4CAB-9FFC-FEA0A6EC8A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로 나의 구주삼고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, ce simțire îl am pe I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0" y="1"/>
            <a:ext cx="5181600" cy="609599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O</a:t>
            </a:r>
            <a:r>
              <a:rPr lang="en-US" sz="3600" b="1" dirty="0" smtClean="0"/>
              <a:t>, </a:t>
            </a:r>
            <a:r>
              <a:rPr lang="en-US" sz="3600" b="1" dirty="0" err="1" smtClean="0"/>
              <a:t>ce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simțire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îl</a:t>
            </a:r>
            <a:r>
              <a:rPr lang="en-US" sz="3600" b="1" dirty="0" smtClean="0"/>
              <a:t> am </a:t>
            </a:r>
            <a:r>
              <a:rPr lang="en-US" sz="3600" b="1" dirty="0" err="1" smtClean="0"/>
              <a:t>pe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Isus</a:t>
            </a:r>
            <a:r>
              <a:rPr lang="en-US" sz="3600" b="1" dirty="0" smtClean="0"/>
              <a:t>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762000"/>
            <a:ext cx="3886200" cy="55626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O, ce simţire, L-am pe Isus;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Asta mă face aşa voios,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sunt moştean al cerului `nalt,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Şi mântuire că am aflat</a:t>
            </a:r>
            <a:r>
              <a:rPr lang="vi-VN" dirty="0" smtClean="0"/>
              <a:t>.</a:t>
            </a:r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Refren</a:t>
            </a:r>
            <a:r>
              <a:rPr lang="vi-VN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vi-VN" b="1" dirty="0" smtClean="0">
                <a:solidFill>
                  <a:srgbClr val="FF0000"/>
                </a:solidFill>
              </a:rPr>
              <a:t>În veci cânta-voi că-s fericit;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Acum prin Isus sunt mântuit;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În veci aceasta voi cânta eu;</a:t>
            </a:r>
            <a:br>
              <a:rPr lang="vi-VN" b="1" dirty="0" smtClean="0">
                <a:solidFill>
                  <a:srgbClr val="FF0000"/>
                </a:solidFill>
              </a:rPr>
            </a:br>
            <a:r>
              <a:rPr lang="vi-VN" b="1" dirty="0" smtClean="0">
                <a:solidFill>
                  <a:srgbClr val="FF0000"/>
                </a:solidFill>
              </a:rPr>
              <a:t>Laud pe Isus că e al meu.</a:t>
            </a: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vi-VN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Inima mea cu bucurie,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 Isus una vrea să fie,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Pacea-I în mine locuieşte,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Harul Lui mă înveseleşte.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Ce fericire, pace sfântă,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braţele Lui am odihnă.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 şti, e bine, o ştiu şi eu,</a:t>
            </a:r>
            <a:b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vi-VN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Isus, Viaţa-mi este al meu.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O, ce simțire îl am pe Isus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Binecuvantata siguranta, Isus mi-a dat!</dc:title>
  <dc:creator>user</dc:creator>
  <cp:lastModifiedBy>user</cp:lastModifiedBy>
  <cp:revision>4</cp:revision>
  <dcterms:created xsi:type="dcterms:W3CDTF">2019-09-19T21:00:46Z</dcterms:created>
  <dcterms:modified xsi:type="dcterms:W3CDTF">2019-09-23T14:35:28Z</dcterms:modified>
</cp:coreProperties>
</file>