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A4F1-B0DF-4163-B44A-2C4E493FB7F7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2E62-33FA-4F7D-BEF5-65585D2B4C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A4F1-B0DF-4163-B44A-2C4E493FB7F7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2E62-33FA-4F7D-BEF5-65585D2B4C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A4F1-B0DF-4163-B44A-2C4E493FB7F7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2E62-33FA-4F7D-BEF5-65585D2B4C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A4F1-B0DF-4163-B44A-2C4E493FB7F7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2E62-33FA-4F7D-BEF5-65585D2B4C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A4F1-B0DF-4163-B44A-2C4E493FB7F7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2E62-33FA-4F7D-BEF5-65585D2B4C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A4F1-B0DF-4163-B44A-2C4E493FB7F7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2E62-33FA-4F7D-BEF5-65585D2B4C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A4F1-B0DF-4163-B44A-2C4E493FB7F7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2E62-33FA-4F7D-BEF5-65585D2B4C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A4F1-B0DF-4163-B44A-2C4E493FB7F7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2E62-33FA-4F7D-BEF5-65585D2B4C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A4F1-B0DF-4163-B44A-2C4E493FB7F7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2E62-33FA-4F7D-BEF5-65585D2B4C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A4F1-B0DF-4163-B44A-2C4E493FB7F7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2E62-33FA-4F7D-BEF5-65585D2B4C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4A4F1-B0DF-4163-B44A-2C4E493FB7F7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2E62-33FA-4F7D-BEF5-65585D2B4C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4A4F1-B0DF-4163-B44A-2C4E493FB7F7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D2E62-33FA-4F7D-BEF5-65585D2B4C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bli hos m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926" y="188640"/>
            <a:ext cx="3143272" cy="59715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bli</a:t>
            </a:r>
            <a:r>
              <a:rPr lang="en-US" b="1" dirty="0" smtClean="0"/>
              <a:t> </a:t>
            </a:r>
            <a:r>
              <a:rPr lang="en-US" b="1" dirty="0" err="1" smtClean="0"/>
              <a:t>hos</a:t>
            </a:r>
            <a:r>
              <a:rPr lang="en-US" b="1" dirty="0" smtClean="0"/>
              <a:t> meg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1214422"/>
            <a:ext cx="4176464" cy="459369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meg!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aftentid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mørket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stiger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dvel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annen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hjelp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støv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hjelpeløses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hjelper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meg!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Snart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svinner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livets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dag,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kvelder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fort,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jordens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mørkner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bort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forandrings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skygge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følger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forandres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meg!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la meg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dødens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driv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mørket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bort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vær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livets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skinner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morgenrøden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død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bli hos meg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bli hos meg</dc:title>
  <dc:creator>mary</dc:creator>
  <cp:lastModifiedBy>user</cp:lastModifiedBy>
  <cp:revision>3</cp:revision>
  <dcterms:created xsi:type="dcterms:W3CDTF">2019-08-09T16:48:25Z</dcterms:created>
  <dcterms:modified xsi:type="dcterms:W3CDTF">2019-09-01T19:25:28Z</dcterms:modified>
</cp:coreProperties>
</file>