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78B1-4DE4-4C29-BF35-4D6AC0E917D5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33A-7F3D-4387-9E31-D84B1C9A58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78B1-4DE4-4C29-BF35-4D6AC0E917D5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33A-7F3D-4387-9E31-D84B1C9A58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78B1-4DE4-4C29-BF35-4D6AC0E917D5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33A-7F3D-4387-9E31-D84B1C9A58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78B1-4DE4-4C29-BF35-4D6AC0E917D5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33A-7F3D-4387-9E31-D84B1C9A58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78B1-4DE4-4C29-BF35-4D6AC0E917D5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33A-7F3D-4387-9E31-D84B1C9A58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78B1-4DE4-4C29-BF35-4D6AC0E917D5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33A-7F3D-4387-9E31-D84B1C9A58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78B1-4DE4-4C29-BF35-4D6AC0E917D5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33A-7F3D-4387-9E31-D84B1C9A58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78B1-4DE4-4C29-BF35-4D6AC0E917D5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33A-7F3D-4387-9E31-D84B1C9A58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78B1-4DE4-4C29-BF35-4D6AC0E917D5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33A-7F3D-4387-9E31-D84B1C9A58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78B1-4DE4-4C29-BF35-4D6AC0E917D5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33A-7F3D-4387-9E31-D84B1C9A58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78B1-4DE4-4C29-BF35-4D6AC0E917D5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33A-7F3D-4387-9E31-D84B1C9A58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578B1-4DE4-4C29-BF35-4D6AC0E917D5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C933A-7F3D-4387-9E31-D84B1C9A58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Pinagpalang Katiyak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0"/>
            <a:ext cx="5562600" cy="6889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Pinagpalang</a:t>
            </a:r>
            <a:r>
              <a:rPr lang="en-US" b="1" dirty="0" smtClean="0"/>
              <a:t> </a:t>
            </a:r>
            <a:r>
              <a:rPr lang="en-US" b="1" dirty="0" err="1" smtClean="0"/>
              <a:t>Katiyakan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762000"/>
            <a:ext cx="7315200" cy="51054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pinagpalang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katiyakan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Jesus ay akin,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anong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ijaya"/>
                <a:cs typeface="Vijaya"/>
              </a:rPr>
              <a:t>~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Tagapagmanang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supling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D’yos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nilinis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Ito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aking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kwento’t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awit</a:t>
            </a:r>
            <a:r>
              <a:rPr lang="en-US" sz="2000" b="1" dirty="0" smtClean="0">
                <a:solidFill>
                  <a:srgbClr val="FF0000"/>
                </a:solidFill>
              </a:rPr>
              <a:t>, Ng </a:t>
            </a:r>
            <a:r>
              <a:rPr lang="en-US" sz="2000" b="1" dirty="0" err="1" smtClean="0">
                <a:solidFill>
                  <a:srgbClr val="FF0000"/>
                </a:solidFill>
              </a:rPr>
              <a:t>pagpupuring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hanggang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langit</a:t>
            </a:r>
            <a:r>
              <a:rPr lang="en-US" sz="2000" b="1" dirty="0" smtClean="0">
                <a:solidFill>
                  <a:srgbClr val="FF0000"/>
                </a:solidFill>
              </a:rPr>
              <a:t>; 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aking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tanging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Manunubos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kwento’t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awiting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di-matapos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Pagpapasakop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lubusan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ijaya"/>
                <a:cs typeface="Vijaya"/>
              </a:rPr>
              <a:t> ~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ay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naghahatid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Pagpapasakop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lubusan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Mayro’ng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t’yak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ijaya"/>
                <a:cs typeface="Vijaya"/>
              </a:rPr>
              <a:t> ~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An’mang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mangyari’y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nakatingin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Sa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buti’t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‘kin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Pinagpalang Katiyakan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Pinagpalang Katiyakan</dc:title>
  <dc:creator>user</dc:creator>
  <cp:lastModifiedBy>user</cp:lastModifiedBy>
  <cp:revision>22</cp:revision>
  <dcterms:created xsi:type="dcterms:W3CDTF">2019-09-23T15:16:51Z</dcterms:created>
  <dcterms:modified xsi:type="dcterms:W3CDTF">2019-09-25T16:51:54Z</dcterms:modified>
</cp:coreProperties>
</file>