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22FC-0385-4005-A036-67509CA9AF50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0A2-5690-486E-8938-03B853203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22FC-0385-4005-A036-67509CA9AF50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0A2-5690-486E-8938-03B853203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22FC-0385-4005-A036-67509CA9AF50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0A2-5690-486E-8938-03B853203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22FC-0385-4005-A036-67509CA9AF50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0A2-5690-486E-8938-03B853203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22FC-0385-4005-A036-67509CA9AF50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0A2-5690-486E-8938-03B853203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22FC-0385-4005-A036-67509CA9AF50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0A2-5690-486E-8938-03B853203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22FC-0385-4005-A036-67509CA9AF50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0A2-5690-486E-8938-03B853203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22FC-0385-4005-A036-67509CA9AF50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0A2-5690-486E-8938-03B853203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22FC-0385-4005-A036-67509CA9AF50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0A2-5690-486E-8938-03B853203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22FC-0385-4005-A036-67509CA9AF50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0A2-5690-486E-8938-03B853203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22FC-0385-4005-A036-67509CA9AF50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0A2-5690-486E-8938-03B853203A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822FC-0385-4005-A036-67509CA9AF50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90A2-5690-486E-8938-03B853203A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 영혼이 은총 입어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Céu Com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8862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Céu</a:t>
            </a:r>
            <a:r>
              <a:rPr lang="en-US" b="1" dirty="0" smtClean="0"/>
              <a:t> Com Cristo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3429000" cy="5638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Depois que Cristo me salvou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céu o mundo se tornou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Até nos meio do sofrer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tenho paz no meu viver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Oh! Aleluia! Sim, é céu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É céu fruir perdão aqui!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Na terra ou mar, por onde for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Com o Senhor é céu ali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Mui longe eu via outrora o céu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quando Cristo me valeu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Então senti meu coração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Entrar no céu da retidão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Bem pouco importa eu habitar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alto monte, à beira mar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casa ou gruta, boa ou ruim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céu ali, com Cristo em mim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104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Céu Com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Céu Com Cristo </dc:title>
  <dc:creator>user</dc:creator>
  <cp:lastModifiedBy>user</cp:lastModifiedBy>
  <cp:revision>2</cp:revision>
  <dcterms:created xsi:type="dcterms:W3CDTF">2019-09-16T03:38:10Z</dcterms:created>
  <dcterms:modified xsi:type="dcterms:W3CDTF">2019-09-16T04:33:32Z</dcterms:modified>
</cp:coreProperties>
</file>