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EFA7B-2556-4439-9B1F-DE3163191403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CE449-2D9B-4563-A077-93E7743247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 Koja Mi Olugb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04800"/>
            <a:ext cx="46482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 </a:t>
            </a:r>
            <a:r>
              <a:rPr lang="en-US" b="1" dirty="0" err="1" smtClean="0"/>
              <a:t>Koja</a:t>
            </a:r>
            <a:r>
              <a:rPr lang="en-US" b="1" dirty="0" smtClean="0"/>
              <a:t> Mi </a:t>
            </a:r>
            <a:r>
              <a:rPr lang="en-US" b="1" dirty="0" err="1" smtClean="0"/>
              <a:t>Olugbala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4343400" cy="4572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koja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adura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t’Iwo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p’elomiran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koja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mi!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CHORUS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Jesu</a:t>
            </a:r>
            <a:r>
              <a:rPr lang="en-US" sz="1800" b="1" dirty="0">
                <a:solidFill>
                  <a:srgbClr val="FF0000"/>
                </a:solidFill>
              </a:rPr>
              <a:t>! </a:t>
            </a:r>
            <a:r>
              <a:rPr lang="en-US" sz="1800" b="1" dirty="0" err="1">
                <a:solidFill>
                  <a:srgbClr val="FF0000"/>
                </a:solidFill>
              </a:rPr>
              <a:t>Jesu</a:t>
            </a:r>
            <a:r>
              <a:rPr lang="en-US" sz="1800" b="1" dirty="0">
                <a:solidFill>
                  <a:srgbClr val="FF0000"/>
                </a:solidFill>
              </a:rPr>
              <a:t>! </a:t>
            </a:r>
            <a:r>
              <a:rPr lang="en-US" sz="1800" b="1" dirty="0" err="1">
                <a:solidFill>
                  <a:srgbClr val="FF0000"/>
                </a:solidFill>
              </a:rPr>
              <a:t>Gbo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adura</a:t>
            </a:r>
            <a:r>
              <a:rPr lang="en-US" sz="1800" b="1" dirty="0">
                <a:solidFill>
                  <a:srgbClr val="FF0000"/>
                </a:solidFill>
              </a:rPr>
              <a:t> mi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Gba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t’Iwo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ba</a:t>
            </a:r>
            <a:r>
              <a:rPr lang="en-US" sz="1800" b="1" dirty="0">
                <a:solidFill>
                  <a:srgbClr val="FF0000"/>
                </a:solidFill>
              </a:rPr>
              <a:t> n </a:t>
            </a:r>
            <a:r>
              <a:rPr lang="en-US" sz="1800" b="1" dirty="0" err="1">
                <a:solidFill>
                  <a:srgbClr val="FF0000"/>
                </a:solidFill>
              </a:rPr>
              <a:t>p’elomiran</a:t>
            </a:r>
            <a:r>
              <a:rPr lang="en-US" sz="1800" b="1" dirty="0">
                <a:solidFill>
                  <a:srgbClr val="FF0000"/>
                </a:solidFill>
              </a:rPr>
              <a:t>,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err="1">
                <a:solidFill>
                  <a:srgbClr val="FF0000"/>
                </a:solidFill>
              </a:rPr>
              <a:t>Mase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koja</a:t>
            </a:r>
            <a:r>
              <a:rPr lang="en-US" sz="1800" b="1" dirty="0">
                <a:solidFill>
                  <a:srgbClr val="FF0000"/>
                </a:solidFill>
              </a:rPr>
              <a:t> mi.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N’ite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k’emi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Teduntedun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Jo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ran mi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lowo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N’igbekele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itoye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 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w’oju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 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F’ife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orisun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itunu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‘ye fun mi lo;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l’ayé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Bikose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 Koja Mi Olugbala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Koja Mi Olugbala </dc:title>
  <dc:creator>user</dc:creator>
  <cp:lastModifiedBy>user</cp:lastModifiedBy>
  <cp:revision>10</cp:revision>
  <dcterms:created xsi:type="dcterms:W3CDTF">2019-09-25T17:52:58Z</dcterms:created>
  <dcterms:modified xsi:type="dcterms:W3CDTF">2019-09-26T14:35:33Z</dcterms:modified>
</cp:coreProperties>
</file>