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1511-4031-4C47-988C-2DD1376A694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D595-4A6F-4D16-9479-344D48C24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1511-4031-4C47-988C-2DD1376A694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D595-4A6F-4D16-9479-344D48C24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1511-4031-4C47-988C-2DD1376A694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D595-4A6F-4D16-9479-344D48C24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1511-4031-4C47-988C-2DD1376A694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D595-4A6F-4D16-9479-344D48C24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1511-4031-4C47-988C-2DD1376A694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D595-4A6F-4D16-9479-344D48C24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1511-4031-4C47-988C-2DD1376A694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D595-4A6F-4D16-9479-344D48C24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1511-4031-4C47-988C-2DD1376A694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D595-4A6F-4D16-9479-344D48C24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1511-4031-4C47-988C-2DD1376A694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D595-4A6F-4D16-9479-344D48C24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1511-4031-4C47-988C-2DD1376A694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D595-4A6F-4D16-9479-344D48C24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1511-4031-4C47-988C-2DD1376A694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D595-4A6F-4D16-9479-344D48C24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1511-4031-4C47-988C-2DD1376A694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D595-4A6F-4D16-9479-344D48C24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31511-4031-4C47-988C-2DD1376A694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7D595-4A6F-4D16-9479-344D48C247E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ise und innigl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267200" cy="6127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Leise</a:t>
            </a:r>
            <a:r>
              <a:rPr lang="en-US" b="1" dirty="0" smtClean="0"/>
              <a:t> und </a:t>
            </a:r>
            <a:r>
              <a:rPr lang="en-US" b="1" dirty="0" err="1" smtClean="0"/>
              <a:t>inniglich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4419600" cy="54864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Leise und inniglich mahnet der Heiland,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ruft die Verlor'nen zum Heil.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Steht vor der Türe des Herzens und wartet,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öffne Ihm, Er ist dein Teil.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Refrain: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Komm heim, komm heim,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Seele vernimm es, komm heim.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Horch, wie dein Heiland dich flehendlich rufet,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gib Ihm dein Herz und komm heim.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endParaRPr lang="de-DE" sz="16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Flüchtig sind hier unsre Stunden und Tage,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bald ist die Arbeit getan.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Sieh wie im Westen die Schatten sich mehren,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bald bricht die Ewigkeit an.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welch ein Wunder der göttlichen Liebe,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uns in Jesu erscheint.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Kennst du mein Bruder den Retter der Seelen,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Er dein Heiland und Freund?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Leise und inniglich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Leise und inniglich </dc:title>
  <dc:creator>user</dc:creator>
  <cp:lastModifiedBy>user</cp:lastModifiedBy>
  <cp:revision>3</cp:revision>
  <dcterms:created xsi:type="dcterms:W3CDTF">2019-09-17T13:15:42Z</dcterms:created>
  <dcterms:modified xsi:type="dcterms:W3CDTF">2019-09-17T14:24:23Z</dcterms:modified>
</cp:coreProperties>
</file>