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1700-47D6-48F9-9689-9CB92876157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B4208-98D4-4A85-9601-BAFB7D202B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1700-47D6-48F9-9689-9CB92876157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B4208-98D4-4A85-9601-BAFB7D202B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1700-47D6-48F9-9689-9CB92876157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B4208-98D4-4A85-9601-BAFB7D202B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1700-47D6-48F9-9689-9CB92876157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B4208-98D4-4A85-9601-BAFB7D202B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1700-47D6-48F9-9689-9CB92876157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B4208-98D4-4A85-9601-BAFB7D202B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1700-47D6-48F9-9689-9CB92876157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B4208-98D4-4A85-9601-BAFB7D202B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1700-47D6-48F9-9689-9CB92876157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B4208-98D4-4A85-9601-BAFB7D202B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1700-47D6-48F9-9689-9CB92876157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B4208-98D4-4A85-9601-BAFB7D202B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1700-47D6-48F9-9689-9CB92876157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B4208-98D4-4A85-9601-BAFB7D202B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1700-47D6-48F9-9689-9CB92876157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B4208-98D4-4A85-9601-BAFB7D202B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1700-47D6-48F9-9689-9CB92876157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B4208-98D4-4A85-9601-BAFB7D202B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71700-47D6-48F9-9689-9CB92876157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B4208-98D4-4A85-9601-BAFB7D202BB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a Nam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0"/>
            <a:ext cx="2438400" cy="61277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Kaa</a:t>
            </a:r>
            <a:r>
              <a:rPr lang="en-US" b="1" dirty="0" smtClean="0"/>
              <a:t> </a:t>
            </a:r>
            <a:r>
              <a:rPr lang="en-US" b="1" dirty="0" err="1" smtClean="0"/>
              <a:t>Nami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5791200" cy="5410200"/>
          </a:xfrm>
        </p:spPr>
        <p:txBody>
          <a:bodyPr>
            <a:noAutofit/>
          </a:bodyPr>
          <a:lstStyle/>
          <a:p>
            <a:pPr algn="l">
              <a:buAutoNum type="arabicPeriod"/>
            </a:pP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usiniache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gizani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Bwana,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Msaada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haukomi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hazikawi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kunifurahisha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ambacho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hakikomi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mwisho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Nina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mwingine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kunifaa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nitaongozwa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Bwana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Sichi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uwapo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Nipatalo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taabu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Kifo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haviniumi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Nitashinda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Nilalapo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nikuone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Gizani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mote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nimulikiwe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hazikomi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Kaa Nami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Kaa Nami </dc:title>
  <dc:creator>user</dc:creator>
  <cp:lastModifiedBy>user</cp:lastModifiedBy>
  <cp:revision>3</cp:revision>
  <dcterms:created xsi:type="dcterms:W3CDTF">2019-09-04T17:11:59Z</dcterms:created>
  <dcterms:modified xsi:type="dcterms:W3CDTF">2019-09-04T17:34:49Z</dcterms:modified>
</cp:coreProperties>
</file>