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1B854-2DEF-4400-A086-CA41769828CD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D1C2D-7E96-4EB1-96D7-9867DE7EA2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Ngự Cùng, Ấy Nơi Thiên C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458200" cy="612775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Jesus Ngự Cùng, Ấy Nơi Thiên Cung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33400"/>
            <a:ext cx="5105400" cy="5638800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Jesus cứu, hồn sạch ác khiên,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dương trần thành cảnh trí thượng thiên, Buồn lo đau đớn đời đầy gai chông,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Biết Jêsus thì đất đây thiên cung.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Điệp Khúc: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Ha-lê-lu-gia! Ô thiên đàng đây!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</a:t>
            </a:r>
            <a:r>
              <a:rPr lang="vi-VN" sz="1800" b="1" dirty="0" smtClean="0">
                <a:solidFill>
                  <a:srgbClr val="FF0000"/>
                </a:solidFill>
              </a:rPr>
              <a:t>Tâm linh trong trắng, ô thiên đàng đây;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</a:t>
            </a:r>
            <a:r>
              <a:rPr lang="vi-VN" sz="1800" b="1" dirty="0" smtClean="0">
                <a:solidFill>
                  <a:srgbClr val="FF0000"/>
                </a:solidFill>
              </a:rPr>
              <a:t>Dầu qua thương hải, lục địa mênh mông, Jesus ngự cùng, ấy nơi thiên cung.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Ngày xưa thiên quốc dường thật xa xôi, Đến khi được nhìn Jêsus cười tươi,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Thì nay thiên quốc dời vào tâm tôi,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Suốt muôn muôn đời thỏa vui không thôi.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Dầu thân trên đất dồi dập lao đao,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 bao dặm dài, trải lắm đồi cao;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Nhà xiêu vách nát, kèo cột lung lay,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ngự vào, hóa thiên cung ngay.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159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Ngự Cùng, Ấy Nơi Thiên Cung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Ngự Cùng Ấy Nơi Thiên Cung</dc:title>
  <dc:creator>user</dc:creator>
  <cp:lastModifiedBy>user</cp:lastModifiedBy>
  <cp:revision>5</cp:revision>
  <dcterms:created xsi:type="dcterms:W3CDTF">2019-09-14T13:50:56Z</dcterms:created>
  <dcterms:modified xsi:type="dcterms:W3CDTF">2019-09-14T14:48:19Z</dcterms:modified>
</cp:coreProperties>
</file>