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EC0D-0687-427C-AB0C-EAAC4C39C15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7C37-3393-4809-85C3-4EC5769F7F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nganlah Kau Tinggalk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172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Janganlah</a:t>
            </a:r>
            <a:r>
              <a:rPr lang="en-US" b="1" dirty="0" smtClean="0"/>
              <a:t> </a:t>
            </a:r>
            <a:r>
              <a:rPr lang="en-US" b="1" dirty="0" err="1"/>
              <a:t>Kau</a:t>
            </a:r>
            <a:r>
              <a:rPr lang="en-US" b="1" dirty="0"/>
              <a:t> </a:t>
            </a:r>
            <a:r>
              <a:rPr lang="en-US" b="1" dirty="0" err="1"/>
              <a:t>Tinggalkanku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219200"/>
            <a:ext cx="5410200" cy="3962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Kautinggalkanku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Kaupanggil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dengar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doaku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Bila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ada</a:t>
            </a:r>
            <a:r>
              <a:rPr lang="en-US" sz="2000" b="1" dirty="0" smtClean="0">
                <a:solidFill>
                  <a:srgbClr val="FF0000"/>
                </a:solidFill>
              </a:rPr>
              <a:t> yang </a:t>
            </a:r>
            <a:r>
              <a:rPr lang="en-US" sz="2000" b="1" dirty="0" err="1" smtClean="0">
                <a:solidFill>
                  <a:srgbClr val="FF0000"/>
                </a:solidFill>
              </a:rPr>
              <a:t>Kaupanggil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jangan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buangku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hadapan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berlutut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'Ku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menghiburkanku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Janganlah Kau Tinggalkanku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Janganlah Kau Tinggalkanku </dc:title>
  <dc:creator>FRONT</dc:creator>
  <cp:lastModifiedBy>FRONT</cp:lastModifiedBy>
  <cp:revision>3</cp:revision>
  <dcterms:created xsi:type="dcterms:W3CDTF">2024-07-18T18:28:14Z</dcterms:created>
  <dcterms:modified xsi:type="dcterms:W3CDTF">2024-07-18T18:55:41Z</dcterms:modified>
</cp:coreProperties>
</file>