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7D6E-C8AF-420B-9637-6D392D78680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55DDA-375A-48C0-BD7D-80B1B9A157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7D6E-C8AF-420B-9637-6D392D78680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55DDA-375A-48C0-BD7D-80B1B9A157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7D6E-C8AF-420B-9637-6D392D78680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55DDA-375A-48C0-BD7D-80B1B9A157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7D6E-C8AF-420B-9637-6D392D78680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55DDA-375A-48C0-BD7D-80B1B9A157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7D6E-C8AF-420B-9637-6D392D78680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55DDA-375A-48C0-BD7D-80B1B9A157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7D6E-C8AF-420B-9637-6D392D78680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55DDA-375A-48C0-BD7D-80B1B9A157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7D6E-C8AF-420B-9637-6D392D78680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55DDA-375A-48C0-BD7D-80B1B9A157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7D6E-C8AF-420B-9637-6D392D78680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55DDA-375A-48C0-BD7D-80B1B9A157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7D6E-C8AF-420B-9637-6D392D78680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55DDA-375A-48C0-BD7D-80B1B9A157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7D6E-C8AF-420B-9637-6D392D78680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55DDA-375A-48C0-BD7D-80B1B9A157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A7D6E-C8AF-420B-9637-6D392D78680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55DDA-375A-48C0-BD7D-80B1B9A157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A7D6E-C8AF-420B-9637-6D392D78680D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55DDA-375A-48C0-BD7D-80B1B9A157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'ai l'assurance de mon sal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6324600" cy="38417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J'ai l'assurance de mon salut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4267200" cy="5257800"/>
          </a:xfrm>
        </p:spPr>
        <p:txBody>
          <a:bodyPr>
            <a:normAutofit lnSpcReduction="10000"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J'ai l'assurance de mon salut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la présence du Seigneur Jésus.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sang m'a lavé, m'a racheté,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l'Esprit Saint m'a régénéré.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C'est mon histoire, c'est là mon chant,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Louer mon Sauveur le jour durant,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C'est mon histoire, c'est là mon chant,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Louer mon Sauveur le jour durant.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Parfait repos et parfait bonheur,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toi, mon Sauveur, j'ai la paix du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veille en attendant ton retour.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suis comblé, sûr de ton amour!</a:t>
            </a:r>
          </a:p>
          <a:p>
            <a:pPr algn="l"/>
            <a:endParaRPr lang="fr-F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veux obéir à mon Seigneur                       Dans mon cœur sentir la paix  de son cœur Veiller et prier  L‘attendre un jour                    Me laisser guider par son amour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J'ai l'assurance de mon salut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J'ai l'assurance de mon salut</dc:title>
  <dc:creator>user</dc:creator>
  <cp:lastModifiedBy>user</cp:lastModifiedBy>
  <cp:revision>11</cp:revision>
  <dcterms:created xsi:type="dcterms:W3CDTF">2019-09-23T15:19:56Z</dcterms:created>
  <dcterms:modified xsi:type="dcterms:W3CDTF">2019-09-23T18:07:34Z</dcterms:modified>
</cp:coreProperties>
</file>