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588" autoAdjust="0"/>
    <p:restoredTop sz="94624" autoAdjust="0"/>
  </p:normalViewPr>
  <p:slideViewPr>
    <p:cSldViewPr>
      <p:cViewPr varScale="1">
        <p:scale>
          <a:sx n="69" d="100"/>
          <a:sy n="69" d="100"/>
        </p:scale>
        <p:origin x="-201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98329-C83F-4298-877D-8F916F80FB30}" type="datetimeFigureOut">
              <a:rPr lang="en-US" smtClean="0"/>
              <a:pPr/>
              <a:t>9/7/2019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4C629-1A11-4DE5-9C60-C3645AE0B4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98329-C83F-4298-877D-8F916F80FB30}" type="datetimeFigureOut">
              <a:rPr lang="en-US" smtClean="0"/>
              <a:pPr/>
              <a:t>9/7/2019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4C629-1A11-4DE5-9C60-C3645AE0B4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98329-C83F-4298-877D-8F916F80FB30}" type="datetimeFigureOut">
              <a:rPr lang="en-US" smtClean="0"/>
              <a:pPr/>
              <a:t>9/7/2019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4C629-1A11-4DE5-9C60-C3645AE0B4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98329-C83F-4298-877D-8F916F80FB30}" type="datetimeFigureOut">
              <a:rPr lang="en-US" smtClean="0"/>
              <a:pPr/>
              <a:t>9/7/2019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4C629-1A11-4DE5-9C60-C3645AE0B4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98329-C83F-4298-877D-8F916F80FB30}" type="datetimeFigureOut">
              <a:rPr lang="en-US" smtClean="0"/>
              <a:pPr/>
              <a:t>9/7/2019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4C629-1A11-4DE5-9C60-C3645AE0B4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98329-C83F-4298-877D-8F916F80FB30}" type="datetimeFigureOut">
              <a:rPr lang="en-US" smtClean="0"/>
              <a:pPr/>
              <a:t>9/7/2019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4C629-1A11-4DE5-9C60-C3645AE0B4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98329-C83F-4298-877D-8F916F80FB30}" type="datetimeFigureOut">
              <a:rPr lang="en-US" smtClean="0"/>
              <a:pPr/>
              <a:t>9/7/2019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4C629-1A11-4DE5-9C60-C3645AE0B4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98329-C83F-4298-877D-8F916F80FB30}" type="datetimeFigureOut">
              <a:rPr lang="en-US" smtClean="0"/>
              <a:pPr/>
              <a:t>9/7/2019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4C629-1A11-4DE5-9C60-C3645AE0B4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98329-C83F-4298-877D-8F916F80FB30}" type="datetimeFigureOut">
              <a:rPr lang="en-US" smtClean="0"/>
              <a:pPr/>
              <a:t>9/7/2019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4C629-1A11-4DE5-9C60-C3645AE0B4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98329-C83F-4298-877D-8F916F80FB30}" type="datetimeFigureOut">
              <a:rPr lang="en-US" smtClean="0"/>
              <a:pPr/>
              <a:t>9/7/2019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4C629-1A11-4DE5-9C60-C3645AE0B4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98329-C83F-4298-877D-8F916F80FB30}" type="datetimeFigureOut">
              <a:rPr lang="en-US" smtClean="0"/>
              <a:pPr/>
              <a:t>9/7/2019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4C629-1A11-4DE5-9C60-C3645AE0B4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498329-C83F-4298-877D-8F916F80FB30}" type="datetimeFigureOut">
              <a:rPr lang="en-US" smtClean="0"/>
              <a:pPr/>
              <a:t>9/7/2019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84C629-1A11-4DE5-9C60-C3645AE0B4E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저 장미꽃 위에 이슬.jpg"/>
          <p:cNvPicPr>
            <a:picLocks noChangeAspect="1"/>
          </p:cNvPicPr>
          <p:nvPr userDrawn="1"/>
        </p:nvPicPr>
        <p:blipFill>
          <a:blip r:embed="rId14">
            <a:lum bright="50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Ik wandel alleen in de tu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85918" y="214290"/>
            <a:ext cx="5786478" cy="362471"/>
          </a:xfrm>
        </p:spPr>
        <p:txBody>
          <a:bodyPr>
            <a:normAutofit fontScale="90000"/>
          </a:bodyPr>
          <a:lstStyle/>
          <a:p>
            <a:r>
              <a:rPr lang="nl-NL" b="1" dirty="0" smtClean="0"/>
              <a:t>Ik wandel alleen in de tuin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28596" y="928670"/>
            <a:ext cx="4033588" cy="5166906"/>
          </a:xfrm>
        </p:spPr>
        <p:txBody>
          <a:bodyPr>
            <a:noAutofit/>
          </a:bodyPr>
          <a:lstStyle/>
          <a:p>
            <a:pPr algn="l"/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Ik wandel alleen in de tuin</a:t>
            </a:r>
            <a:b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Waar </a:t>
            </a:r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 dauw nog </a:t>
            </a:r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glimt </a:t>
            </a:r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op de </a:t>
            </a:r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rozen.</a:t>
            </a:r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 ik hoor een stem, als  muziek van Hem</a:t>
            </a:r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Een lied door God gekozen.</a:t>
            </a:r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sz="1600" b="1" dirty="0" smtClean="0">
                <a:solidFill>
                  <a:srgbClr val="FF0000"/>
                </a:solidFill>
              </a:rPr>
              <a:t>Refrein                         </a:t>
            </a:r>
          </a:p>
          <a:p>
            <a:pPr algn="l"/>
            <a:r>
              <a:rPr lang="nl-NL" sz="1600" b="1" dirty="0" smtClean="0">
                <a:solidFill>
                  <a:srgbClr val="FF0000"/>
                </a:solidFill>
              </a:rPr>
              <a:t>En Hij gaat met mij, </a:t>
            </a:r>
            <a:r>
              <a:rPr lang="nl-NL" sz="1600" b="1" dirty="0" smtClean="0">
                <a:solidFill>
                  <a:srgbClr val="FF0000"/>
                </a:solidFill>
              </a:rPr>
              <a:t>En Hij </a:t>
            </a:r>
            <a:r>
              <a:rPr lang="nl-NL" sz="1600" b="1" dirty="0" smtClean="0">
                <a:solidFill>
                  <a:srgbClr val="FF0000"/>
                </a:solidFill>
              </a:rPr>
              <a:t>praat </a:t>
            </a:r>
            <a:r>
              <a:rPr lang="nl-NL" sz="1600" b="1" dirty="0" smtClean="0">
                <a:solidFill>
                  <a:srgbClr val="FF0000"/>
                </a:solidFill>
              </a:rPr>
              <a:t>met </a:t>
            </a:r>
            <a:r>
              <a:rPr lang="nl-NL" sz="1600" b="1" dirty="0" smtClean="0">
                <a:solidFill>
                  <a:srgbClr val="FF0000"/>
                </a:solidFill>
              </a:rPr>
              <a:t>mij</a:t>
            </a:r>
            <a:endParaRPr lang="nl-NL" sz="1600" b="1" dirty="0" smtClean="0">
              <a:solidFill>
                <a:srgbClr val="FF0000"/>
              </a:solidFill>
            </a:endParaRPr>
          </a:p>
          <a:p>
            <a:pPr algn="l"/>
            <a:r>
              <a:rPr lang="nl-NL" sz="1600" b="1" dirty="0" smtClean="0">
                <a:solidFill>
                  <a:srgbClr val="FF0000"/>
                </a:solidFill>
              </a:rPr>
              <a:t>En </a:t>
            </a:r>
            <a:r>
              <a:rPr lang="nl-NL" sz="1600" b="1" dirty="0" smtClean="0">
                <a:solidFill>
                  <a:srgbClr val="FF0000"/>
                </a:solidFill>
              </a:rPr>
              <a:t>Hij zegt me, jij bent van mij.</a:t>
            </a:r>
            <a:endParaRPr lang="nl-NL" sz="1600" b="1" dirty="0" smtClean="0">
              <a:solidFill>
                <a:srgbClr val="FF0000"/>
              </a:solidFill>
            </a:endParaRPr>
          </a:p>
          <a:p>
            <a:pPr algn="l"/>
            <a:r>
              <a:rPr lang="nl-NL" sz="1600" b="1" dirty="0" smtClean="0">
                <a:solidFill>
                  <a:srgbClr val="FF0000"/>
                </a:solidFill>
              </a:rPr>
              <a:t>Door de </a:t>
            </a:r>
            <a:r>
              <a:rPr lang="nl-NL" sz="1600" b="1" dirty="0" smtClean="0">
                <a:solidFill>
                  <a:srgbClr val="FF0000"/>
                </a:solidFill>
              </a:rPr>
              <a:t>wandel </a:t>
            </a:r>
            <a:r>
              <a:rPr lang="nl-NL" sz="1600" b="1" dirty="0" smtClean="0">
                <a:solidFill>
                  <a:srgbClr val="FF0000"/>
                </a:solidFill>
              </a:rPr>
              <a:t>ing, die ik met Hem ging </a:t>
            </a:r>
          </a:p>
          <a:p>
            <a:pPr algn="l"/>
            <a:r>
              <a:rPr lang="nl-NL" sz="1600" b="1" dirty="0" smtClean="0">
                <a:solidFill>
                  <a:srgbClr val="FF0000"/>
                </a:solidFill>
              </a:rPr>
              <a:t>Geen ander was  ooit zo  blij</a:t>
            </a:r>
          </a:p>
          <a:p>
            <a:pPr algn="l"/>
            <a:endParaRPr lang="nl-NL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Hij </a:t>
            </a:r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praat en de klank </a:t>
            </a:r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van Zijn stem</a:t>
            </a:r>
            <a:b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Is zo zoet, de vogels  verstommen</a:t>
            </a:r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 </a:t>
            </a:r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 </a:t>
            </a:r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melodie die ik hoor en zie</a:t>
            </a:r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Heeft heel mijn </a:t>
            </a:r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hart </a:t>
            </a:r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doordrongen.</a:t>
            </a:r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Ik had willen blijven Hem,</a:t>
            </a:r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Toen de schemering was gekomen.</a:t>
            </a:r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Maar Hij </a:t>
            </a:r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zei ga hee n, je moet nu aleen.</a:t>
            </a:r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Ik roep je in je dromen</a:t>
            </a:r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</TotalTime>
  <Words>12</Words>
  <Application>Microsoft Office PowerPoint</Application>
  <PresentationFormat>On-screen Show (4:3)</PresentationFormat>
  <Paragraphs>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Ik wandel alleen in de tuin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Ik wandel alleen in de tuin </dc:title>
  <dc:creator>mary</dc:creator>
  <cp:lastModifiedBy>user</cp:lastModifiedBy>
  <cp:revision>11</cp:revision>
  <dcterms:created xsi:type="dcterms:W3CDTF">2019-04-03T21:14:57Z</dcterms:created>
  <dcterms:modified xsi:type="dcterms:W3CDTF">2019-09-06T19:40:16Z</dcterms:modified>
</cp:coreProperties>
</file>