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2069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74FF-48DF-46A1-A1F0-F4D38BCA07C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67E7-2AA4-45F9-9193-C21A3B322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74FF-48DF-46A1-A1F0-F4D38BCA07C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67E7-2AA4-45F9-9193-C21A3B322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74FF-48DF-46A1-A1F0-F4D38BCA07C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67E7-2AA4-45F9-9193-C21A3B322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74FF-48DF-46A1-A1F0-F4D38BCA07C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67E7-2AA4-45F9-9193-C21A3B322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74FF-48DF-46A1-A1F0-F4D38BCA07C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67E7-2AA4-45F9-9193-C21A3B322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74FF-48DF-46A1-A1F0-F4D38BCA07C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67E7-2AA4-45F9-9193-C21A3B322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74FF-48DF-46A1-A1F0-F4D38BCA07C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67E7-2AA4-45F9-9193-C21A3B322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74FF-48DF-46A1-A1F0-F4D38BCA07C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67E7-2AA4-45F9-9193-C21A3B322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74FF-48DF-46A1-A1F0-F4D38BCA07C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67E7-2AA4-45F9-9193-C21A3B322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74FF-48DF-46A1-A1F0-F4D38BCA07C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67E7-2AA4-45F9-9193-C21A3B322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C74FF-48DF-46A1-A1F0-F4D38BCA07C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67E7-2AA4-45F9-9193-C21A3B322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C74FF-48DF-46A1-A1F0-F4D38BCA07CA}" type="datetimeFigureOut">
              <a:rPr lang="en-US" smtClean="0"/>
              <a:pPr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A67E7-2AA4-45F9-9193-C21A3B3221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ehe nicht vorbei, o He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188641"/>
            <a:ext cx="6072230" cy="432048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Gehe nicht vorbei o Heiland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6408712" cy="5400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Gehe nicht vorbei, o Heiland, hör des Herzens Schrei!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du Sündern Gnad' erzeigest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gehe 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nicht vorbei!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Heiland, Heiland, hör des Herzens Schrei!</a:t>
            </a:r>
            <a:br>
              <a:rPr lang="de-DE" sz="2000" b="1" dirty="0" smtClean="0">
                <a:solidFill>
                  <a:srgbClr val="FF0000"/>
                </a:solidFill>
              </a:rPr>
            </a:br>
            <a:r>
              <a:rPr lang="de-DE" sz="2000" b="1" dirty="0" smtClean="0">
                <a:solidFill>
                  <a:srgbClr val="FF0000"/>
                </a:solidFill>
              </a:rPr>
              <a:t>Da du Sündern Gnad' erzeigest, gehe nicht vorbei!</a:t>
            </a:r>
            <a:br>
              <a:rPr lang="de-DE" sz="2000" b="1" dirty="0" smtClean="0">
                <a:solidFill>
                  <a:srgbClr val="FF0000"/>
                </a:solidFill>
              </a:rPr>
            </a:br>
            <a:endParaRPr lang="de-DE" sz="20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 mir an dem Tor der Gnade Ruh' von meinem Schmerz!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Sieh, hier knie ich tief gebeuget, heile doch mein Herz!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 zu dir steht mein Vertrauen, Fels der Ewigkeit;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bei dir bin ich Armer sicher jetzt und allezeit.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bist ja des Trostes Quelle, Sündern bringst du Heil.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der Friede meines Herzens, werd mein ganzes Teil!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17</Words>
  <Application>Microsoft Office PowerPoint</Application>
  <PresentationFormat>화면 슬라이드 쇼(4:3)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Theme</vt:lpstr>
      <vt:lpstr>Gehe nicht vorbei o Heiland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Gehe nicht vorbei o Heiland</dc:title>
  <dc:creator>mary</dc:creator>
  <cp:lastModifiedBy>Jung Park</cp:lastModifiedBy>
  <cp:revision>8</cp:revision>
  <dcterms:created xsi:type="dcterms:W3CDTF">2019-09-30T17:19:23Z</dcterms:created>
  <dcterms:modified xsi:type="dcterms:W3CDTF">2019-09-30T18:56:17Z</dcterms:modified>
</cp:coreProperties>
</file>