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D71-7456-42A1-B126-96DAE3560F84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B937-FDD6-45A8-BCDD-44AC3C8AEF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D71-7456-42A1-B126-96DAE3560F84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B937-FDD6-45A8-BCDD-44AC3C8AEF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D71-7456-42A1-B126-96DAE3560F84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B937-FDD6-45A8-BCDD-44AC3C8AEF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D71-7456-42A1-B126-96DAE3560F84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B937-FDD6-45A8-BCDD-44AC3C8AEF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D71-7456-42A1-B126-96DAE3560F84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B937-FDD6-45A8-BCDD-44AC3C8AEF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D71-7456-42A1-B126-96DAE3560F84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B937-FDD6-45A8-BCDD-44AC3C8AEF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D71-7456-42A1-B126-96DAE3560F84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B937-FDD6-45A8-BCDD-44AC3C8AEF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D71-7456-42A1-B126-96DAE3560F84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B937-FDD6-45A8-BCDD-44AC3C8AEF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D71-7456-42A1-B126-96DAE3560F84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B937-FDD6-45A8-BCDD-44AC3C8AEF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D71-7456-42A1-B126-96DAE3560F84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B937-FDD6-45A8-BCDD-44AC3C8AEF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D71-7456-42A1-B126-96DAE3560F84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B937-FDD6-45A8-BCDD-44AC3C8AEF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51D71-7456-42A1-B126-96DAE3560F84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EB937-FDD6-45A8-BCDD-44AC3C8AEF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Jesucristo martir de paz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0"/>
            <a:ext cx="58674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En </a:t>
            </a:r>
            <a:r>
              <a:rPr lang="en-US" b="1" dirty="0" err="1" smtClean="0"/>
              <a:t>Jesucristo</a:t>
            </a:r>
            <a:r>
              <a:rPr lang="en-US" b="1" dirty="0" smtClean="0"/>
              <a:t> </a:t>
            </a:r>
            <a:r>
              <a:rPr lang="en-US" b="1" dirty="0" err="1" smtClean="0"/>
              <a:t>martir</a:t>
            </a:r>
            <a:r>
              <a:rPr lang="en-US" b="1" dirty="0" smtClean="0"/>
              <a:t> de </a:t>
            </a:r>
            <a:r>
              <a:rPr lang="en-US" b="1" dirty="0" err="1" smtClean="0"/>
              <a:t>paz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3460"/>
            <a:ext cx="4038600" cy="4572000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Jesucristo, mártir de paz,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horas negras y de tempestad,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hallan las almas dulce solaz,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grato consuelo, felicidad.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</a:t>
            </a:r>
            <a:r>
              <a:rPr lang="es-ES" sz="2000" b="1" dirty="0" smtClean="0">
                <a:solidFill>
                  <a:srgbClr val="FF0000"/>
                </a:solidFill>
              </a:rPr>
              <a:t/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Gloria cantemos al Redentor,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que por nosotros quiso morir;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y que la gracia del Salvador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siempre dirija nuestro vivir.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nuestras luchas, en el dolor,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tristes horas de gran tentación,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calma le infunde, santo vigor,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nuevos alientos al corazón.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en la lucha falte la fe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esté el alma por desfallecer,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nos dice: “Siempre os daré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gracia divina, santo poder”.</a:t>
            </a:r>
            <a:endParaRPr lang="es-E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 Jesucristo martir de paz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¡Bendita seguridad, Jesús es mío!</dc:title>
  <dc:creator>user</dc:creator>
  <cp:lastModifiedBy>user</cp:lastModifiedBy>
  <cp:revision>6</cp:revision>
  <dcterms:created xsi:type="dcterms:W3CDTF">2019-09-19T20:59:24Z</dcterms:created>
  <dcterms:modified xsi:type="dcterms:W3CDTF">2019-09-23T14:24:07Z</dcterms:modified>
</cp:coreProperties>
</file>