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3F3FE-E178-4E13-9713-9E72C5F75CE3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53D13-1EF5-412C-AD6F-1EE0ECDE61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3F3FE-E178-4E13-9713-9E72C5F75CE3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53D13-1EF5-412C-AD6F-1EE0ECDE61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3F3FE-E178-4E13-9713-9E72C5F75CE3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53D13-1EF5-412C-AD6F-1EE0ECDE61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3F3FE-E178-4E13-9713-9E72C5F75CE3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53D13-1EF5-412C-AD6F-1EE0ECDE61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3F3FE-E178-4E13-9713-9E72C5F75CE3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53D13-1EF5-412C-AD6F-1EE0ECDE61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3F3FE-E178-4E13-9713-9E72C5F75CE3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53D13-1EF5-412C-AD6F-1EE0ECDE61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3F3FE-E178-4E13-9713-9E72C5F75CE3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53D13-1EF5-412C-AD6F-1EE0ECDE61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3F3FE-E178-4E13-9713-9E72C5F75CE3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53D13-1EF5-412C-AD6F-1EE0ECDE61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3F3FE-E178-4E13-9713-9E72C5F75CE3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53D13-1EF5-412C-AD6F-1EE0ECDE61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3F3FE-E178-4E13-9713-9E72C5F75CE3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53D13-1EF5-412C-AD6F-1EE0ECDE61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3F3FE-E178-4E13-9713-9E72C5F75CE3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53D13-1EF5-412C-AD6F-1EE0ECDE61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53F3FE-E178-4E13-9713-9E72C5F75CE3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C53D13-1EF5-412C-AD6F-1EE0ECDE619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oftly and Tenderly Jesus is Calling.jpg"/>
          <p:cNvPicPr>
            <a:picLocks noChangeAspect="1"/>
          </p:cNvPicPr>
          <p:nvPr userDrawn="1"/>
        </p:nvPicPr>
        <p:blipFill>
          <a:blip r:embed="rId14">
            <a:lum brigh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oucement,tendrement Jésus t'appel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"/>
            <a:ext cx="7696200" cy="457199"/>
          </a:xfrm>
        </p:spPr>
        <p:txBody>
          <a:bodyPr>
            <a:normAutofit fontScale="90000"/>
          </a:bodyPr>
          <a:lstStyle/>
          <a:p>
            <a:r>
              <a:rPr lang="en-US" sz="4000" b="1" dirty="0" err="1" smtClean="0"/>
              <a:t>Doucement,tendrement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Jésus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t'appelle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685800"/>
            <a:ext cx="4495800" cy="5791200"/>
          </a:xfrm>
        </p:spPr>
        <p:txBody>
          <a:bodyPr>
            <a:noAutofit/>
          </a:bodyPr>
          <a:lstStyle/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Doucement tendrement,  Jésus appelle,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Nous appelle, vous et moi;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Patiemment Jésus attends le rebelle,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 nous attend, vous et moi.</a:t>
            </a:r>
          </a:p>
          <a:p>
            <a:pPr algn="l"/>
            <a:endParaRPr lang="fr-FR" sz="105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fr-FR" sz="105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Refrain</a:t>
            </a:r>
            <a:br>
              <a:rPr lang="fr-FR" sz="1800" b="1" dirty="0" smtClean="0">
                <a:solidFill>
                  <a:srgbClr val="FF0000"/>
                </a:solidFill>
              </a:rPr>
            </a:br>
            <a:r>
              <a:rPr lang="fr-FR" sz="1800" b="1" dirty="0" smtClean="0">
                <a:solidFill>
                  <a:srgbClr val="FF0000"/>
                </a:solidFill>
              </a:rPr>
              <a:t>Venez, (venez), Venez à moi!</a:t>
            </a:r>
            <a:br>
              <a:rPr lang="fr-FR" sz="1800" b="1" dirty="0" smtClean="0">
                <a:solidFill>
                  <a:srgbClr val="FF0000"/>
                </a:solidFill>
              </a:rPr>
            </a:br>
            <a:r>
              <a:rPr lang="fr-FR" sz="1800" b="1" dirty="0" smtClean="0">
                <a:solidFill>
                  <a:srgbClr val="FF0000"/>
                </a:solidFill>
              </a:rPr>
              <a:t>Travaillés, chargés, venez à moi.</a:t>
            </a:r>
            <a:br>
              <a:rPr lang="fr-FR" sz="1800" b="1" dirty="0" smtClean="0">
                <a:solidFill>
                  <a:srgbClr val="FF0000"/>
                </a:solidFill>
              </a:rPr>
            </a:br>
            <a:r>
              <a:rPr lang="fr-FR" sz="1800" b="1" dirty="0" smtClean="0">
                <a:solidFill>
                  <a:srgbClr val="FF0000"/>
                </a:solidFill>
              </a:rPr>
              <a:t>Doucement, tendrement,  Jésus appelle,</a:t>
            </a:r>
            <a:br>
              <a:rPr lang="fr-FR" sz="1800" b="1" dirty="0" smtClean="0">
                <a:solidFill>
                  <a:srgbClr val="FF0000"/>
                </a:solidFill>
              </a:rPr>
            </a:br>
            <a:r>
              <a:rPr lang="fr-FR" sz="1800" b="1" dirty="0" smtClean="0">
                <a:solidFill>
                  <a:srgbClr val="FF0000"/>
                </a:solidFill>
              </a:rPr>
              <a:t>Venez! Oh! Venez à moi.</a:t>
            </a:r>
          </a:p>
          <a:p>
            <a:pPr algn="l"/>
            <a:endParaRPr lang="fr-FR" sz="105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fr-FR" sz="105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N’hésitons plus puisque le Sauveur plaide,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Plaide pour vous et pour moi ;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 des soupirs l’Esprit Saint intercède,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 c’est pour vous et pour moi !</a:t>
            </a:r>
            <a:endParaRPr lang="fr-FR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 vrai bonheur,  Jésus-Christ nous convie,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Bonheur pour vous et pour moi;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 nous l’acquitte   Quand Il donna Sa vie,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vie est pour vous et pour moi.</a:t>
            </a:r>
          </a:p>
          <a:p>
            <a:pPr algn="l"/>
            <a:endParaRPr lang="fr-FR" sz="105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fr-FR" sz="105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9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Doucement,tendrement Jésus t'appelle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Doucement,tendrement Jésus t'appelle</dc:title>
  <dc:creator>user</dc:creator>
  <cp:lastModifiedBy>user</cp:lastModifiedBy>
  <cp:revision>8</cp:revision>
  <dcterms:created xsi:type="dcterms:W3CDTF">2019-09-17T13:07:17Z</dcterms:created>
  <dcterms:modified xsi:type="dcterms:W3CDTF">2019-09-17T14:08:12Z</dcterms:modified>
</cp:coreProperties>
</file>