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054F-9345-44F0-A6A8-7365981F22F5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3D75-70FF-4D99-B8FA-650DD73B7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054F-9345-44F0-A6A8-7365981F22F5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3D75-70FF-4D99-B8FA-650DD73B7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054F-9345-44F0-A6A8-7365981F22F5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3D75-70FF-4D99-B8FA-650DD73B7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054F-9345-44F0-A6A8-7365981F22F5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3D75-70FF-4D99-B8FA-650DD73B7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054F-9345-44F0-A6A8-7365981F22F5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3D75-70FF-4D99-B8FA-650DD73B7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054F-9345-44F0-A6A8-7365981F22F5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3D75-70FF-4D99-B8FA-650DD73B7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054F-9345-44F0-A6A8-7365981F22F5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3D75-70FF-4D99-B8FA-650DD73B7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054F-9345-44F0-A6A8-7365981F22F5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3D75-70FF-4D99-B8FA-650DD73B7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054F-9345-44F0-A6A8-7365981F22F5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3D75-70FF-4D99-B8FA-650DD73B7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054F-9345-44F0-A6A8-7365981F22F5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3D75-70FF-4D99-B8FA-650DD73B7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054F-9345-44F0-A6A8-7365981F22F5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3D75-70FF-4D99-B8FA-650DD73B7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B054F-9345-44F0-A6A8-7365981F22F5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63D75-70FF-4D99-B8FA-650DD73B77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f Jesus' Love that Sought Me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l Santo Amor De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"/>
            <a:ext cx="56388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Santo Amor De Cristo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57200"/>
            <a:ext cx="5791200" cy="5562600"/>
          </a:xfrm>
        </p:spPr>
        <p:txBody>
          <a:bodyPr>
            <a:noAutofit/>
          </a:bodyPr>
          <a:lstStyle/>
          <a:p>
            <a:pPr algn="l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Del santo amor de Cristo que no tendrás igual,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su divina gracia, sublime y eternal;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su misericordia, inmensa como el mar,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 cual los cielos alta, con gozo he de cantar.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  <a:r>
              <a:rPr lang="es-ES" sz="1800" b="1" dirty="0">
                <a:solidFill>
                  <a:srgbClr val="FF0000"/>
                </a:solidFill>
              </a:rPr>
              <a:t/>
            </a:r>
            <a:br>
              <a:rPr lang="es-ES" sz="1800" b="1" dirty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El </a:t>
            </a:r>
            <a:r>
              <a:rPr lang="es-ES" sz="1800" b="1" dirty="0">
                <a:solidFill>
                  <a:srgbClr val="FF0000"/>
                </a:solidFill>
              </a:rPr>
              <a:t>amor de mi Señor, grande y dulce es más y más;</a:t>
            </a:r>
            <a:br>
              <a:rPr lang="es-ES" sz="1800" b="1" dirty="0">
                <a:solidFill>
                  <a:srgbClr val="FF0000"/>
                </a:solidFill>
              </a:rPr>
            </a:br>
            <a:r>
              <a:rPr lang="es-ES" sz="1800" b="1" dirty="0">
                <a:solidFill>
                  <a:srgbClr val="FF0000"/>
                </a:solidFill>
              </a:rPr>
              <a:t>Rico e inefable, nada es comparable, Al amor de mi Jesús.</a:t>
            </a:r>
            <a:br>
              <a:rPr lang="es-ES" sz="1800" b="1" dirty="0">
                <a:solidFill>
                  <a:srgbClr val="FF0000"/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Cuando él vivió en el mundo la gente lo siguió,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 todas sus angustias en él depositó;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Entonces, bondadoso, su amor brotó en raudal,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Incontenible, inmenso, sanando todo mal.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Él puso en los ojos del ciego nueva luz,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eterna luz de vida que brilla en la cruz,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 dio a las almas todas la gloria de su ser,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 impartir su gracia, su Espíritu y poder.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 amor, por las edades, del mundo es el fanal,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Que marca esplendoroso la senda del ideal;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 el paso de los años lo hará más dulce y más,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Precioso al dar al alma su incomparable paz.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15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Del Santo Amor De Cristo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 Santo Amor De Cristo</dc:title>
  <dc:creator>user</dc:creator>
  <cp:lastModifiedBy>user</cp:lastModifiedBy>
  <cp:revision>5</cp:revision>
  <dcterms:created xsi:type="dcterms:W3CDTF">2019-09-17T17:08:22Z</dcterms:created>
  <dcterms:modified xsi:type="dcterms:W3CDTF">2019-09-18T22:51:58Z</dcterms:modified>
</cp:coreProperties>
</file>