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A95B-1D06-4A69-BD64-82DA6DFA4423}" type="datetimeFigureOut">
              <a:rPr lang="en-US" smtClean="0"/>
              <a:pPr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DBF62-753F-4BD6-B158-B124F1DA80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când Christos m-a mânt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943600" cy="609599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De când Christos m-a mântuit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3581400" cy="48768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când Christos m-a mântuit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mine e necontenit,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Şi-n mijloc de-ntristări şi văi,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simt ferice ca în rai.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Aleluia, sunt fericit!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Mă simt ca-n cer, că-s mântuit.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Sunt fericit chiar pe pământ,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Unde-i Isus e cerul sfânt.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Ceru-mi părea îndepărtat,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în păcat stam cufundat,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când pe Isus Îl primii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Cerul în suflet îmi veni.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Nu-i important unde aş fi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munţi sau văi pot locui,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scump palat sau într-un cort,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pe Isus în mine-l port.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când Christos m-a mântuit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când christos m-a mântuit</dc:title>
  <dc:creator>user</dc:creator>
  <cp:lastModifiedBy>user</cp:lastModifiedBy>
  <cp:revision>5</cp:revision>
  <dcterms:created xsi:type="dcterms:W3CDTF">2019-09-12T14:50:07Z</dcterms:created>
  <dcterms:modified xsi:type="dcterms:W3CDTF">2019-09-13T15:01:36Z</dcterms:modified>
</cp:coreProperties>
</file>