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C780-6670-4ED8-943F-4C2C414C8B12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9FC0-8DBC-47A7-8557-FEE524D193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C780-6670-4ED8-943F-4C2C414C8B12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9FC0-8DBC-47A7-8557-FEE524D193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C780-6670-4ED8-943F-4C2C414C8B12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9FC0-8DBC-47A7-8557-FEE524D193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C780-6670-4ED8-943F-4C2C414C8B12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9FC0-8DBC-47A7-8557-FEE524D193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C780-6670-4ED8-943F-4C2C414C8B12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9FC0-8DBC-47A7-8557-FEE524D193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C780-6670-4ED8-943F-4C2C414C8B12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9FC0-8DBC-47A7-8557-FEE524D193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C780-6670-4ED8-943F-4C2C414C8B12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9FC0-8DBC-47A7-8557-FEE524D193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C780-6670-4ED8-943F-4C2C414C8B12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9FC0-8DBC-47A7-8557-FEE524D193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C780-6670-4ED8-943F-4C2C414C8B12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9FC0-8DBC-47A7-8557-FEE524D193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C780-6670-4ED8-943F-4C2C414C8B12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9FC0-8DBC-47A7-8557-FEE524D193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4C780-6670-4ED8-943F-4C2C414C8B12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9FC0-8DBC-47A7-8557-FEE524D1931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4C780-6670-4ED8-943F-4C2C414C8B12}" type="datetimeFigureOut">
              <a:rPr lang="en-US" smtClean="0"/>
              <a:t>9/13/2019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59FC0-8DBC-47A7-8557-FEE524D193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 영혼이 은총 입어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 Jesus satte sjelen f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181600" cy="457200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>Da Jesus satte sjelen fri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3048000" cy="5562600"/>
          </a:xfrm>
        </p:spPr>
        <p:txBody>
          <a:bodyPr>
            <a:noAutofit/>
          </a:bodyPr>
          <a:lstStyle/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Jesus satte sjelen fri              Brøt lyset fram på livets sti          Og da jeg fikk Ham selv å se        Jeg glemte jordens sorg og ve</a:t>
            </a:r>
          </a:p>
          <a:p>
            <a:pPr algn="l"/>
            <a:endParaRPr lang="nb-NO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>
                <a:solidFill>
                  <a:srgbClr val="FF0000"/>
                </a:solidFill>
              </a:rPr>
              <a:t>Kor</a:t>
            </a:r>
            <a:r>
              <a:rPr lang="en-US" sz="1600" b="1" dirty="0" smtClean="0">
                <a:solidFill>
                  <a:srgbClr val="FF0000"/>
                </a:solidFill>
              </a:rPr>
              <a:t>:                                                 </a:t>
            </a:r>
            <a:r>
              <a:rPr lang="nb-NO" sz="1600" b="1" dirty="0" smtClean="0">
                <a:solidFill>
                  <a:srgbClr val="FF0000"/>
                </a:solidFill>
              </a:rPr>
              <a:t>Halleluja min sjel er fri              Min trellestand er nå forbi             På land og hav min sak er klar      Hvor Jesus er jeg himlen har</a:t>
            </a:r>
          </a:p>
          <a:p>
            <a:pPr algn="l"/>
            <a:endParaRPr lang="nb-NO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 fjern Guds himmel syntes meg  Før Jesus åpenbarte seg            Men nå har Han den brakt så nær At Himlen i mitt hjerte er</a:t>
            </a:r>
          </a:p>
          <a:p>
            <a:pPr algn="l"/>
            <a:endParaRPr lang="nb-NO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Hva gjør det så om her på jord        I hytte eller slott jeg bor               Er dagen skyfull eller klar           Hvor Jesus er jeg himlen har</a:t>
            </a:r>
          </a:p>
          <a:p>
            <a:pPr algn="l"/>
            <a:endParaRPr lang="nb-NO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 dype fred å stille ro                    Gud selv vil i mitt hjerte bo           Å leve det er Kristus her                   Og døden selv en vinning er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Da Jesus satte sjelen fri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Jesus satte sjelen fri</dc:title>
  <dc:creator>user</dc:creator>
  <cp:lastModifiedBy>user</cp:lastModifiedBy>
  <cp:revision>6</cp:revision>
  <dcterms:created xsi:type="dcterms:W3CDTF">2019-09-12T16:28:31Z</dcterms:created>
  <dcterms:modified xsi:type="dcterms:W3CDTF">2019-09-12T17:49:35Z</dcterms:modified>
</cp:coreProperties>
</file>