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9EA5-BA9B-464E-BFE4-8D38DBA39C88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E39F3-FF65-405F-8AE5-305628DCA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9EA5-BA9B-464E-BFE4-8D38DBA39C88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E39F3-FF65-405F-8AE5-305628DCA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9EA5-BA9B-464E-BFE4-8D38DBA39C88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E39F3-FF65-405F-8AE5-305628DCA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9EA5-BA9B-464E-BFE4-8D38DBA39C88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E39F3-FF65-405F-8AE5-305628DCA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9EA5-BA9B-464E-BFE4-8D38DBA39C88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E39F3-FF65-405F-8AE5-305628DCA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9EA5-BA9B-464E-BFE4-8D38DBA39C88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E39F3-FF65-405F-8AE5-305628DCA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9EA5-BA9B-464E-BFE4-8D38DBA39C88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E39F3-FF65-405F-8AE5-305628DCA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9EA5-BA9B-464E-BFE4-8D38DBA39C88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E39F3-FF65-405F-8AE5-305628DCA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9EA5-BA9B-464E-BFE4-8D38DBA39C88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E39F3-FF65-405F-8AE5-305628DCA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9EA5-BA9B-464E-BFE4-8D38DBA39C88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E39F3-FF65-405F-8AE5-305628DCA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9EA5-BA9B-464E-BFE4-8D38DBA39C88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E39F3-FF65-405F-8AE5-305628DCA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79EA5-BA9B-464E-BFE4-8D38DBA39C88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E39F3-FF65-405F-8AE5-305628DCA04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uán Tiernamente Jesús hoy nos Ll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8534400" cy="609600"/>
          </a:xfrm>
        </p:spPr>
        <p:txBody>
          <a:bodyPr>
            <a:noAutofit/>
          </a:bodyPr>
          <a:lstStyle/>
          <a:p>
            <a:r>
              <a:rPr lang="es-ES" sz="4000" b="1" dirty="0" smtClean="0"/>
              <a:t>Cuán Tiernamente Jesús hoy nos Llama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371600"/>
            <a:ext cx="4343400" cy="4724400"/>
          </a:xfrm>
        </p:spPr>
        <p:txBody>
          <a:bodyPr>
            <a:noAutofit/>
          </a:bodyPr>
          <a:lstStyle/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¡Cuán tiernamente Jesús hoy nos llama! 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Cristo a ti y a mí. 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Él nos espera con brazos abiertos; 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Llama a ti y a mí.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1" dirty="0" smtClean="0">
                <a:solidFill>
                  <a:srgbClr val="FF0000"/>
                </a:solidFill>
              </a:rPr>
              <a:t>Coro</a:t>
            </a:r>
            <a:r>
              <a:rPr lang="es-ES" sz="1800" b="1" dirty="0" smtClean="0">
                <a:solidFill>
                  <a:srgbClr val="FF0000"/>
                </a:solidFill>
              </a:rPr>
              <a:t>                                                                  </a:t>
            </a:r>
            <a:r>
              <a:rPr lang="es-ES" sz="1800" b="1" i="1" dirty="0" smtClean="0">
                <a:solidFill>
                  <a:srgbClr val="FF0000"/>
                </a:solidFill>
              </a:rPr>
              <a:t>Venid</a:t>
            </a:r>
            <a:r>
              <a:rPr lang="es-ES" sz="1800" b="1" i="1" dirty="0">
                <a:solidFill>
                  <a:srgbClr val="FF0000"/>
                </a:solidFill>
              </a:rPr>
              <a:t>, venid, si estáis cansados, venid; </a:t>
            </a:r>
            <a:br>
              <a:rPr lang="es-ES" sz="1800" b="1" i="1" dirty="0">
                <a:solidFill>
                  <a:srgbClr val="FF0000"/>
                </a:solidFill>
              </a:rPr>
            </a:br>
            <a:r>
              <a:rPr lang="es-ES" sz="1800" b="1" i="1" dirty="0">
                <a:solidFill>
                  <a:srgbClr val="FF0000"/>
                </a:solidFill>
              </a:rPr>
              <a:t>¡Cuán tiernamente nos está llamando! </a:t>
            </a:r>
            <a:br>
              <a:rPr lang="es-ES" sz="1800" b="1" i="1" dirty="0">
                <a:solidFill>
                  <a:srgbClr val="FF0000"/>
                </a:solidFill>
              </a:rPr>
            </a:br>
            <a:r>
              <a:rPr lang="es-ES" sz="1800" b="1" i="1" dirty="0">
                <a:solidFill>
                  <a:srgbClr val="FF0000"/>
                </a:solidFill>
              </a:rPr>
              <a:t>¡Oh pecadores, venid!</a:t>
            </a:r>
            <a:endParaRPr lang="es-ES" sz="1800" b="1" dirty="0">
              <a:solidFill>
                <a:srgbClr val="FF0000"/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Por qué tememos si está abogando 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Cristo por ti y por mí? 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Sus bendiciones está derramando 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Siempre por ti y por mí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Cuán Tiernamente Jesús hoy nos Llama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Cuán Tiernamente Jesús hoy nos Llama</dc:title>
  <dc:creator>user</dc:creator>
  <cp:lastModifiedBy>user</cp:lastModifiedBy>
  <cp:revision>7</cp:revision>
  <dcterms:created xsi:type="dcterms:W3CDTF">2019-09-16T15:21:42Z</dcterms:created>
  <dcterms:modified xsi:type="dcterms:W3CDTF">2019-09-16T16:29:58Z</dcterms:modified>
</cp:coreProperties>
</file>