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D2BE0-401C-49E2-BF29-95DB9137ECC1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5A1D4-9769-4DA4-AA7D-BE89738CFD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D2BE0-401C-49E2-BF29-95DB9137ECC1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5A1D4-9769-4DA4-AA7D-BE89738CFD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D2BE0-401C-49E2-BF29-95DB9137ECC1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5A1D4-9769-4DA4-AA7D-BE89738CFD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D2BE0-401C-49E2-BF29-95DB9137ECC1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5A1D4-9769-4DA4-AA7D-BE89738CFD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D2BE0-401C-49E2-BF29-95DB9137ECC1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5A1D4-9769-4DA4-AA7D-BE89738CFD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D2BE0-401C-49E2-BF29-95DB9137ECC1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5A1D4-9769-4DA4-AA7D-BE89738CFD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D2BE0-401C-49E2-BF29-95DB9137ECC1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5A1D4-9769-4DA4-AA7D-BE89738CFD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D2BE0-401C-49E2-BF29-95DB9137ECC1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5A1D4-9769-4DA4-AA7D-BE89738CFD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D2BE0-401C-49E2-BF29-95DB9137ECC1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5A1D4-9769-4DA4-AA7D-BE89738CFD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D2BE0-401C-49E2-BF29-95DB9137ECC1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5A1D4-9769-4DA4-AA7D-BE89738CFD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D2BE0-401C-49E2-BF29-95DB9137ECC1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5A1D4-9769-4DA4-AA7D-BE89738CFD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D2BE0-401C-49E2-BF29-95DB9137ECC1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75A1D4-9769-4DA4-AA7D-BE89738CFD7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예수 우리왕이여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risto Te Exaltam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52400"/>
            <a:ext cx="4419600" cy="5365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Cristo Te </a:t>
            </a:r>
            <a:r>
              <a:rPr lang="en-US" b="1" dirty="0" err="1" smtClean="0"/>
              <a:t>Exaltamos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1066800"/>
            <a:ext cx="5105400" cy="1676400"/>
          </a:xfrm>
        </p:spPr>
        <p:txBody>
          <a:bodyPr>
            <a:noAutofit/>
          </a:bodyPr>
          <a:lstStyle/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 te exaltamos Te proclamamos Rey           Hoy Señor te ensalzamos Con alabanza y loor Con nuestra adoración, Señor                                 Edificad un trono En nuestra adoración, Señor Ven y toma Jesús tu lugar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36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Cristo Te Exaltamos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Cristo Te Exaltamos </dc:title>
  <dc:creator>user</dc:creator>
  <cp:lastModifiedBy>user</cp:lastModifiedBy>
  <cp:revision>5</cp:revision>
  <dcterms:created xsi:type="dcterms:W3CDTF">2019-09-09T01:01:22Z</dcterms:created>
  <dcterms:modified xsi:type="dcterms:W3CDTF">2019-09-09T01:58:03Z</dcterms:modified>
</cp:coreProperties>
</file>