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B99A-402B-4ECE-8A41-5AA08453B3B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B99A-402B-4ECE-8A41-5AA08453B3B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B99A-402B-4ECE-8A41-5AA08453B3B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B99A-402B-4ECE-8A41-5AA08453B3B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B99A-402B-4ECE-8A41-5AA08453B3B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B99A-402B-4ECE-8A41-5AA08453B3B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B99A-402B-4ECE-8A41-5AA08453B3B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B99A-402B-4ECE-8A41-5AA08453B3B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B99A-402B-4ECE-8A41-5AA08453B3B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B99A-402B-4ECE-8A41-5AA08453B3B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B99A-402B-4ECE-8A41-5AA08453B3BA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FB99A-402B-4ECE-8A41-5AA08453B3BA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B94DC-1DD2-4B26-B59E-8C2DCC43B3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ce I have been redeemed.jpg"/>
          <p:cNvPicPr>
            <a:picLocks noChangeAspect="1"/>
          </p:cNvPicPr>
          <p:nvPr userDrawn="1"/>
        </p:nvPicPr>
        <p:blipFill>
          <a:blip r:embed="rId14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 gozo canto al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04800"/>
            <a:ext cx="53340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 </a:t>
            </a:r>
            <a:r>
              <a:rPr lang="en-US" b="1" dirty="0" err="1" smtClean="0"/>
              <a:t>gozo</a:t>
            </a:r>
            <a:r>
              <a:rPr lang="en-US" b="1" dirty="0" smtClean="0"/>
              <a:t> canto al </a:t>
            </a:r>
            <a:r>
              <a:rPr lang="en-US" b="1" dirty="0" err="1" smtClean="0"/>
              <a:t>Señor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6248400" cy="4953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gozo canto al Señor  desde que salvo soy,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es mi Rey, mi Salvador,  desde que salvo soy.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Coro: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Desde que salvo soy, desde que salvo soy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solo en él me gloriaré; desde que salvo soy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en mi Redentor me gloriaré.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amo a Dios por su bondad,  desde que salvo soy,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quiero hacer su voluntad,  desde que salvo soy.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gozo tengo que es sin par  desde que salvo soy;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Cristo alabo sin cesar  desde que salvo soy.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tengo hogar, al cual iré,  desde que salvo soy;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allí seguro viviré,  desde que salvo soy.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 gozo canto al Señor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gozo canto al Señor </dc:title>
  <dc:creator>user</dc:creator>
  <cp:lastModifiedBy>user</cp:lastModifiedBy>
  <cp:revision>4</cp:revision>
  <dcterms:created xsi:type="dcterms:W3CDTF">2019-09-05T13:50:26Z</dcterms:created>
  <dcterms:modified xsi:type="dcterms:W3CDTF">2019-09-05T15:35:31Z</dcterms:modified>
</cp:coreProperties>
</file>